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sldIdLst>
    <p:sldId id="256" r:id="rId2"/>
    <p:sldId id="320" r:id="rId3"/>
    <p:sldId id="321" r:id="rId4"/>
    <p:sldId id="322" r:id="rId5"/>
    <p:sldId id="323" r:id="rId6"/>
    <p:sldId id="324" r:id="rId7"/>
    <p:sldId id="325" r:id="rId8"/>
    <p:sldId id="326" r:id="rId9"/>
    <p:sldId id="327" r:id="rId10"/>
    <p:sldId id="328" r:id="rId11"/>
    <p:sldId id="329" r:id="rId12"/>
    <p:sldId id="330" r:id="rId13"/>
    <p:sldId id="257" r:id="rId14"/>
    <p:sldId id="259" r:id="rId15"/>
    <p:sldId id="260" r:id="rId16"/>
    <p:sldId id="263" r:id="rId17"/>
    <p:sldId id="264" r:id="rId18"/>
    <p:sldId id="261" r:id="rId19"/>
    <p:sldId id="262" r:id="rId20"/>
    <p:sldId id="265" r:id="rId21"/>
    <p:sldId id="266" r:id="rId22"/>
    <p:sldId id="268" r:id="rId23"/>
    <p:sldId id="269" r:id="rId24"/>
    <p:sldId id="270" r:id="rId25"/>
    <p:sldId id="271" r:id="rId26"/>
    <p:sldId id="274" r:id="rId27"/>
    <p:sldId id="272" r:id="rId28"/>
    <p:sldId id="275" r:id="rId29"/>
    <p:sldId id="287" r:id="rId30"/>
    <p:sldId id="290" r:id="rId31"/>
    <p:sldId id="276" r:id="rId32"/>
    <p:sldId id="288" r:id="rId33"/>
    <p:sldId id="292" r:id="rId34"/>
    <p:sldId id="295" r:id="rId35"/>
    <p:sldId id="293" r:id="rId36"/>
    <p:sldId id="315" r:id="rId37"/>
    <p:sldId id="294" r:id="rId38"/>
    <p:sldId id="289" r:id="rId39"/>
    <p:sldId id="291" r:id="rId40"/>
    <p:sldId id="296" r:id="rId41"/>
    <p:sldId id="316" r:id="rId42"/>
    <p:sldId id="331" r:id="rId43"/>
    <p:sldId id="332" r:id="rId44"/>
    <p:sldId id="333" r:id="rId45"/>
    <p:sldId id="334" r:id="rId46"/>
    <p:sldId id="335" r:id="rId47"/>
    <p:sldId id="336" r:id="rId48"/>
    <p:sldId id="337" r:id="rId49"/>
    <p:sldId id="338" r:id="rId50"/>
    <p:sldId id="277" r:id="rId51"/>
    <p:sldId id="297" r:id="rId52"/>
    <p:sldId id="298" r:id="rId53"/>
    <p:sldId id="299" r:id="rId54"/>
    <p:sldId id="278" r:id="rId55"/>
    <p:sldId id="279" r:id="rId56"/>
    <p:sldId id="280" r:id="rId57"/>
    <p:sldId id="281" r:id="rId58"/>
    <p:sldId id="282" r:id="rId59"/>
    <p:sldId id="283" r:id="rId60"/>
    <p:sldId id="284" r:id="rId61"/>
    <p:sldId id="317" r:id="rId62"/>
    <p:sldId id="318" r:id="rId63"/>
    <p:sldId id="319" r:id="rId64"/>
    <p:sldId id="286" r:id="rId65"/>
    <p:sldId id="313" r:id="rId66"/>
    <p:sldId id="314"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52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74" autoAdjust="0"/>
    <p:restoredTop sz="94660"/>
  </p:normalViewPr>
  <p:slideViewPr>
    <p:cSldViewPr snapToGrid="0">
      <p:cViewPr varScale="1">
        <p:scale>
          <a:sx n="74" d="100"/>
          <a:sy n="74" d="100"/>
        </p:scale>
        <p:origin x="10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FC02CB-F792-4C35-9993-4BBA04B94AB5}" type="doc">
      <dgm:prSet loTypeId="urn:microsoft.com/office/officeart/2005/8/layout/lProcess2" loCatId="relationship" qsTypeId="urn:microsoft.com/office/officeart/2005/8/quickstyle/simple1" qsCatId="simple" csTypeId="urn:microsoft.com/office/officeart/2005/8/colors/colorful1" csCatId="colorful" phldr="1"/>
      <dgm:spPr/>
      <dgm:t>
        <a:bodyPr/>
        <a:lstStyle/>
        <a:p>
          <a:endParaRPr lang="es-CO"/>
        </a:p>
      </dgm:t>
    </dgm:pt>
    <dgm:pt modelId="{C54F01C4-956D-4FAB-8A56-1ED8B868EEBE}">
      <dgm:prSet phldrT="[Texto]" custT="1"/>
      <dgm:spPr/>
      <dgm:t>
        <a:bodyPr/>
        <a:lstStyle/>
        <a:p>
          <a:r>
            <a:rPr lang="es-CO" sz="2400" b="1" dirty="0" smtClean="0">
              <a:solidFill>
                <a:srgbClr val="0652EA"/>
              </a:solidFill>
            </a:rPr>
            <a:t>SISTEDA</a:t>
          </a:r>
          <a:endParaRPr lang="es-CO" sz="2400" b="1" dirty="0">
            <a:solidFill>
              <a:srgbClr val="0652EA"/>
            </a:solidFill>
          </a:endParaRPr>
        </a:p>
      </dgm:t>
    </dgm:pt>
    <dgm:pt modelId="{B4DFB9E1-4CD1-4F5D-B3A2-392682A4C9EF}" type="parTrans" cxnId="{94CF2377-C9DF-4278-B72B-F9FC0956C2FA}">
      <dgm:prSet/>
      <dgm:spPr/>
      <dgm:t>
        <a:bodyPr/>
        <a:lstStyle/>
        <a:p>
          <a:endParaRPr lang="es-CO"/>
        </a:p>
      </dgm:t>
    </dgm:pt>
    <dgm:pt modelId="{CF2CE67A-C0B7-4C3F-B9ED-C794B0A2AFAE}" type="sibTrans" cxnId="{94CF2377-C9DF-4278-B72B-F9FC0956C2FA}">
      <dgm:prSet/>
      <dgm:spPr/>
      <dgm:t>
        <a:bodyPr/>
        <a:lstStyle/>
        <a:p>
          <a:endParaRPr lang="es-CO"/>
        </a:p>
      </dgm:t>
    </dgm:pt>
    <dgm:pt modelId="{19B99DA7-E718-4D98-ACFC-33CFFAEDC59F}">
      <dgm:prSet phldrT="[Texto]" custT="1"/>
      <dgm:spPr/>
      <dgm:t>
        <a:bodyPr/>
        <a:lstStyle/>
        <a:p>
          <a:r>
            <a:rPr lang="es-CO" sz="1200" dirty="0" smtClean="0">
              <a:solidFill>
                <a:schemeClr val="tx1"/>
              </a:solidFill>
            </a:rPr>
            <a:t>Sistema de Desarrollo Administrativo Ley 489/98</a:t>
          </a:r>
          <a:endParaRPr lang="es-CO" sz="1200" dirty="0">
            <a:solidFill>
              <a:schemeClr val="tx1"/>
            </a:solidFill>
          </a:endParaRPr>
        </a:p>
      </dgm:t>
    </dgm:pt>
    <dgm:pt modelId="{D4A02FF5-C032-451C-8B01-41A83B1A84D5}" type="parTrans" cxnId="{AF595FC1-8FF0-42FB-A9F8-50D1F65DB0AD}">
      <dgm:prSet/>
      <dgm:spPr/>
      <dgm:t>
        <a:bodyPr/>
        <a:lstStyle/>
        <a:p>
          <a:endParaRPr lang="es-CO"/>
        </a:p>
      </dgm:t>
    </dgm:pt>
    <dgm:pt modelId="{65AA0633-9A90-45E6-96F1-2E828AF4C67A}" type="sibTrans" cxnId="{AF595FC1-8FF0-42FB-A9F8-50D1F65DB0AD}">
      <dgm:prSet/>
      <dgm:spPr/>
      <dgm:t>
        <a:bodyPr/>
        <a:lstStyle/>
        <a:p>
          <a:endParaRPr lang="es-CO"/>
        </a:p>
      </dgm:t>
    </dgm:pt>
    <dgm:pt modelId="{9DFDDE30-1601-40AF-862B-47DB314F696B}">
      <dgm:prSet phldrT="[Texto]" custT="1"/>
      <dgm:spPr/>
      <dgm:t>
        <a:bodyPr/>
        <a:lstStyle/>
        <a:p>
          <a:r>
            <a:rPr lang="es-CO" sz="1200" dirty="0" smtClean="0">
              <a:solidFill>
                <a:schemeClr val="tx1"/>
              </a:solidFill>
            </a:rPr>
            <a:t>MIPG V1 Decreto 2482/12</a:t>
          </a:r>
          <a:endParaRPr lang="es-CO" sz="1200" dirty="0">
            <a:solidFill>
              <a:schemeClr val="tx1"/>
            </a:solidFill>
          </a:endParaRPr>
        </a:p>
      </dgm:t>
    </dgm:pt>
    <dgm:pt modelId="{DC7A9961-628F-4124-8BFF-1C72FCFD7CB8}" type="parTrans" cxnId="{2C3F17A5-8797-4510-9018-94BDB3621DDC}">
      <dgm:prSet/>
      <dgm:spPr/>
      <dgm:t>
        <a:bodyPr/>
        <a:lstStyle/>
        <a:p>
          <a:endParaRPr lang="es-CO"/>
        </a:p>
      </dgm:t>
    </dgm:pt>
    <dgm:pt modelId="{68587E4F-7FC4-496D-BE4C-DE7C96940975}" type="sibTrans" cxnId="{2C3F17A5-8797-4510-9018-94BDB3621DDC}">
      <dgm:prSet/>
      <dgm:spPr/>
      <dgm:t>
        <a:bodyPr/>
        <a:lstStyle/>
        <a:p>
          <a:endParaRPr lang="es-CO"/>
        </a:p>
      </dgm:t>
    </dgm:pt>
    <dgm:pt modelId="{2CFB81B5-5EA0-44D7-B4A7-8F58AAD91F9A}">
      <dgm:prSet phldrT="[Texto]" custT="1"/>
      <dgm:spPr/>
      <dgm:t>
        <a:bodyPr/>
        <a:lstStyle/>
        <a:p>
          <a:r>
            <a:rPr lang="es-CO" sz="2400" b="1" dirty="0" smtClean="0">
              <a:solidFill>
                <a:srgbClr val="0652EA"/>
              </a:solidFill>
            </a:rPr>
            <a:t>SGC</a:t>
          </a:r>
          <a:endParaRPr lang="es-CO" sz="2400" b="1" dirty="0">
            <a:solidFill>
              <a:srgbClr val="0652EA"/>
            </a:solidFill>
          </a:endParaRPr>
        </a:p>
      </dgm:t>
    </dgm:pt>
    <dgm:pt modelId="{676BE64F-A7EA-4CEA-89DC-0B7AB418AA43}" type="parTrans" cxnId="{68BFC230-0763-4C3D-BE1E-5A593076CF14}">
      <dgm:prSet/>
      <dgm:spPr/>
      <dgm:t>
        <a:bodyPr/>
        <a:lstStyle/>
        <a:p>
          <a:endParaRPr lang="es-CO"/>
        </a:p>
      </dgm:t>
    </dgm:pt>
    <dgm:pt modelId="{1E498A62-BE1F-4805-AF00-142FF56C1141}" type="sibTrans" cxnId="{68BFC230-0763-4C3D-BE1E-5A593076CF14}">
      <dgm:prSet/>
      <dgm:spPr/>
      <dgm:t>
        <a:bodyPr/>
        <a:lstStyle/>
        <a:p>
          <a:endParaRPr lang="es-CO"/>
        </a:p>
      </dgm:t>
    </dgm:pt>
    <dgm:pt modelId="{91422788-8C9D-4261-9338-A3835FA6D966}">
      <dgm:prSet phldrT="[Texto]" custT="1"/>
      <dgm:spPr/>
      <dgm:t>
        <a:bodyPr/>
        <a:lstStyle/>
        <a:p>
          <a:r>
            <a:rPr lang="es-CO" sz="1200" dirty="0" smtClean="0">
              <a:solidFill>
                <a:schemeClr val="tx1"/>
              </a:solidFill>
            </a:rPr>
            <a:t>Sistema de Gestión de la Calidad</a:t>
          </a:r>
        </a:p>
        <a:p>
          <a:r>
            <a:rPr lang="es-CO" sz="1200" dirty="0" smtClean="0">
              <a:solidFill>
                <a:schemeClr val="tx1"/>
              </a:solidFill>
            </a:rPr>
            <a:t>Ley 872/03</a:t>
          </a:r>
          <a:endParaRPr lang="es-CO" sz="1200" dirty="0">
            <a:solidFill>
              <a:schemeClr val="tx1"/>
            </a:solidFill>
          </a:endParaRPr>
        </a:p>
      </dgm:t>
    </dgm:pt>
    <dgm:pt modelId="{EF5D5395-525D-4270-8A58-34EF2C8EFFE0}" type="parTrans" cxnId="{83EA5F39-9F14-4F6D-8BB6-849BDDF68F0A}">
      <dgm:prSet/>
      <dgm:spPr/>
      <dgm:t>
        <a:bodyPr/>
        <a:lstStyle/>
        <a:p>
          <a:endParaRPr lang="es-CO"/>
        </a:p>
      </dgm:t>
    </dgm:pt>
    <dgm:pt modelId="{8B97DE91-A28C-43E1-8B85-B8CD76C9B422}" type="sibTrans" cxnId="{83EA5F39-9F14-4F6D-8BB6-849BDDF68F0A}">
      <dgm:prSet/>
      <dgm:spPr/>
      <dgm:t>
        <a:bodyPr/>
        <a:lstStyle/>
        <a:p>
          <a:endParaRPr lang="es-CO"/>
        </a:p>
      </dgm:t>
    </dgm:pt>
    <dgm:pt modelId="{4D1775C6-4063-4832-B28D-AFD7B216E870}">
      <dgm:prSet phldrT="[Texto]" custT="1"/>
      <dgm:spPr/>
      <dgm:t>
        <a:bodyPr/>
        <a:lstStyle/>
        <a:p>
          <a:r>
            <a:rPr lang="es-CO" sz="1200" dirty="0" smtClean="0">
              <a:solidFill>
                <a:schemeClr val="tx1"/>
              </a:solidFill>
            </a:rPr>
            <a:t>NTCGP 1000:2009</a:t>
          </a:r>
        </a:p>
        <a:p>
          <a:r>
            <a:rPr lang="es-CO" sz="1200" dirty="0" smtClean="0">
              <a:solidFill>
                <a:schemeClr val="tx1"/>
              </a:solidFill>
            </a:rPr>
            <a:t>Decreto 4485/09</a:t>
          </a:r>
          <a:endParaRPr lang="es-CO" sz="1200" dirty="0">
            <a:solidFill>
              <a:schemeClr val="tx1"/>
            </a:solidFill>
          </a:endParaRPr>
        </a:p>
      </dgm:t>
    </dgm:pt>
    <dgm:pt modelId="{AB15364E-1E7D-4FAB-9AC9-E572C4060070}" type="parTrans" cxnId="{3DF458C2-61E9-460A-A5A9-9FEB174A5F05}">
      <dgm:prSet/>
      <dgm:spPr/>
      <dgm:t>
        <a:bodyPr/>
        <a:lstStyle/>
        <a:p>
          <a:endParaRPr lang="es-CO"/>
        </a:p>
      </dgm:t>
    </dgm:pt>
    <dgm:pt modelId="{6DD9E5AC-1705-4128-9D8D-5BA6C62628F7}" type="sibTrans" cxnId="{3DF458C2-61E9-460A-A5A9-9FEB174A5F05}">
      <dgm:prSet/>
      <dgm:spPr/>
      <dgm:t>
        <a:bodyPr/>
        <a:lstStyle/>
        <a:p>
          <a:endParaRPr lang="es-CO"/>
        </a:p>
      </dgm:t>
    </dgm:pt>
    <dgm:pt modelId="{80AF720E-43E1-40D2-8A05-B20B719D76D2}">
      <dgm:prSet phldrT="[Texto]" custT="1"/>
      <dgm:spPr/>
      <dgm:t>
        <a:bodyPr/>
        <a:lstStyle/>
        <a:p>
          <a:r>
            <a:rPr lang="es-CO" sz="2400" b="1" dirty="0" smtClean="0">
              <a:solidFill>
                <a:srgbClr val="0652EA"/>
              </a:solidFill>
            </a:rPr>
            <a:t>SCI</a:t>
          </a:r>
          <a:endParaRPr lang="es-CO" sz="2400" b="1" dirty="0">
            <a:solidFill>
              <a:srgbClr val="0652EA"/>
            </a:solidFill>
          </a:endParaRPr>
        </a:p>
      </dgm:t>
    </dgm:pt>
    <dgm:pt modelId="{4BC6D0C9-E644-41D7-B128-D01A77324160}" type="parTrans" cxnId="{93E42DA6-2D03-4BD2-AB85-062CEAA1BC75}">
      <dgm:prSet/>
      <dgm:spPr/>
      <dgm:t>
        <a:bodyPr/>
        <a:lstStyle/>
        <a:p>
          <a:endParaRPr lang="es-CO"/>
        </a:p>
      </dgm:t>
    </dgm:pt>
    <dgm:pt modelId="{4D8D8176-964C-4119-8CE3-37DB250157F2}" type="sibTrans" cxnId="{93E42DA6-2D03-4BD2-AB85-062CEAA1BC75}">
      <dgm:prSet/>
      <dgm:spPr/>
      <dgm:t>
        <a:bodyPr/>
        <a:lstStyle/>
        <a:p>
          <a:endParaRPr lang="es-CO"/>
        </a:p>
      </dgm:t>
    </dgm:pt>
    <dgm:pt modelId="{37691349-EB50-464B-A896-6E66730C1096}">
      <dgm:prSet phldrT="[Texto]" custT="1"/>
      <dgm:spPr/>
      <dgm:t>
        <a:bodyPr/>
        <a:lstStyle/>
        <a:p>
          <a:r>
            <a:rPr lang="es-CO" sz="1200" dirty="0" smtClean="0">
              <a:solidFill>
                <a:schemeClr val="tx1"/>
              </a:solidFill>
            </a:rPr>
            <a:t>Sistema de Control Interno</a:t>
          </a:r>
        </a:p>
        <a:p>
          <a:r>
            <a:rPr lang="es-CO" sz="1200" dirty="0" smtClean="0">
              <a:solidFill>
                <a:schemeClr val="tx1"/>
              </a:solidFill>
            </a:rPr>
            <a:t>Ley 87/93</a:t>
          </a:r>
          <a:endParaRPr lang="es-CO" sz="1200" dirty="0">
            <a:solidFill>
              <a:schemeClr val="tx1"/>
            </a:solidFill>
          </a:endParaRPr>
        </a:p>
      </dgm:t>
    </dgm:pt>
    <dgm:pt modelId="{226EFF6B-1D23-4510-8415-772DB036E85B}" type="parTrans" cxnId="{D002CBED-C194-4783-BE80-1A434FFC8C59}">
      <dgm:prSet/>
      <dgm:spPr/>
      <dgm:t>
        <a:bodyPr/>
        <a:lstStyle/>
        <a:p>
          <a:endParaRPr lang="es-CO"/>
        </a:p>
      </dgm:t>
    </dgm:pt>
    <dgm:pt modelId="{41C30A0B-4435-418F-8EEE-C5FA8016CEF4}" type="sibTrans" cxnId="{D002CBED-C194-4783-BE80-1A434FFC8C59}">
      <dgm:prSet/>
      <dgm:spPr/>
      <dgm:t>
        <a:bodyPr/>
        <a:lstStyle/>
        <a:p>
          <a:endParaRPr lang="es-CO"/>
        </a:p>
      </dgm:t>
    </dgm:pt>
    <dgm:pt modelId="{E1FD3CF8-0867-474E-BCE8-00FA544B4DD4}">
      <dgm:prSet phldrT="[Texto]" custT="1"/>
      <dgm:spPr/>
      <dgm:t>
        <a:bodyPr/>
        <a:lstStyle/>
        <a:p>
          <a:r>
            <a:rPr lang="es-CO" sz="1200" dirty="0" smtClean="0">
              <a:solidFill>
                <a:schemeClr val="tx1"/>
              </a:solidFill>
            </a:rPr>
            <a:t>MECI:2014</a:t>
          </a:r>
        </a:p>
        <a:p>
          <a:r>
            <a:rPr lang="es-CO" sz="1200" dirty="0" smtClean="0">
              <a:solidFill>
                <a:schemeClr val="tx1"/>
              </a:solidFill>
            </a:rPr>
            <a:t>Decreto 943/14</a:t>
          </a:r>
          <a:endParaRPr lang="es-CO" sz="1200" dirty="0">
            <a:solidFill>
              <a:schemeClr val="tx1"/>
            </a:solidFill>
          </a:endParaRPr>
        </a:p>
      </dgm:t>
    </dgm:pt>
    <dgm:pt modelId="{54564C0F-ED9C-4B27-95F8-86BB56051E1D}" type="parTrans" cxnId="{F278D87E-3F4C-4580-9021-B2F7E2207291}">
      <dgm:prSet/>
      <dgm:spPr/>
      <dgm:t>
        <a:bodyPr/>
        <a:lstStyle/>
        <a:p>
          <a:endParaRPr lang="es-CO"/>
        </a:p>
      </dgm:t>
    </dgm:pt>
    <dgm:pt modelId="{2C730487-3DBB-4385-B545-3523DD7816E1}" type="sibTrans" cxnId="{F278D87E-3F4C-4580-9021-B2F7E2207291}">
      <dgm:prSet/>
      <dgm:spPr/>
      <dgm:t>
        <a:bodyPr/>
        <a:lstStyle/>
        <a:p>
          <a:endParaRPr lang="es-CO"/>
        </a:p>
      </dgm:t>
    </dgm:pt>
    <dgm:pt modelId="{40B1EC63-00BC-4D94-A7EC-4822F43FB4BB}" type="pres">
      <dgm:prSet presAssocID="{34FC02CB-F792-4C35-9993-4BBA04B94AB5}" presName="theList" presStyleCnt="0">
        <dgm:presLayoutVars>
          <dgm:dir/>
          <dgm:animLvl val="lvl"/>
          <dgm:resizeHandles val="exact"/>
        </dgm:presLayoutVars>
      </dgm:prSet>
      <dgm:spPr/>
      <dgm:t>
        <a:bodyPr/>
        <a:lstStyle/>
        <a:p>
          <a:endParaRPr lang="es-CO"/>
        </a:p>
      </dgm:t>
    </dgm:pt>
    <dgm:pt modelId="{2D405D75-0604-4C26-A9C0-8E7280B31D89}" type="pres">
      <dgm:prSet presAssocID="{C54F01C4-956D-4FAB-8A56-1ED8B868EEBE}" presName="compNode" presStyleCnt="0"/>
      <dgm:spPr/>
    </dgm:pt>
    <dgm:pt modelId="{A8A87A9C-0430-4A81-9027-98E2594CDBC7}" type="pres">
      <dgm:prSet presAssocID="{C54F01C4-956D-4FAB-8A56-1ED8B868EEBE}" presName="aNode" presStyleLbl="bgShp" presStyleIdx="0" presStyleCnt="3" custScaleX="149416"/>
      <dgm:spPr/>
      <dgm:t>
        <a:bodyPr/>
        <a:lstStyle/>
        <a:p>
          <a:endParaRPr lang="es-CO"/>
        </a:p>
      </dgm:t>
    </dgm:pt>
    <dgm:pt modelId="{B80A8A0D-F52D-47B4-8CFA-A9CFED562985}" type="pres">
      <dgm:prSet presAssocID="{C54F01C4-956D-4FAB-8A56-1ED8B868EEBE}" presName="textNode" presStyleLbl="bgShp" presStyleIdx="0" presStyleCnt="3"/>
      <dgm:spPr/>
      <dgm:t>
        <a:bodyPr/>
        <a:lstStyle/>
        <a:p>
          <a:endParaRPr lang="es-CO"/>
        </a:p>
      </dgm:t>
    </dgm:pt>
    <dgm:pt modelId="{4A97D988-BE2D-40BA-938D-C70EF5B178EA}" type="pres">
      <dgm:prSet presAssocID="{C54F01C4-956D-4FAB-8A56-1ED8B868EEBE}" presName="compChildNode" presStyleCnt="0"/>
      <dgm:spPr/>
    </dgm:pt>
    <dgm:pt modelId="{B7745543-7528-4AAF-8100-E60DE059E474}" type="pres">
      <dgm:prSet presAssocID="{C54F01C4-956D-4FAB-8A56-1ED8B868EEBE}" presName="theInnerList" presStyleCnt="0"/>
      <dgm:spPr/>
    </dgm:pt>
    <dgm:pt modelId="{5FBE5E08-EF29-4C1A-A52A-4DAE2B559379}" type="pres">
      <dgm:prSet presAssocID="{19B99DA7-E718-4D98-ACFC-33CFFAEDC59F}" presName="childNode" presStyleLbl="node1" presStyleIdx="0" presStyleCnt="6" custScaleX="164001" custScaleY="180881">
        <dgm:presLayoutVars>
          <dgm:bulletEnabled val="1"/>
        </dgm:presLayoutVars>
      </dgm:prSet>
      <dgm:spPr/>
      <dgm:t>
        <a:bodyPr/>
        <a:lstStyle/>
        <a:p>
          <a:endParaRPr lang="es-CO"/>
        </a:p>
      </dgm:t>
    </dgm:pt>
    <dgm:pt modelId="{A93C48C2-DCB9-4806-A9FA-E3B0597BBF16}" type="pres">
      <dgm:prSet presAssocID="{19B99DA7-E718-4D98-ACFC-33CFFAEDC59F}" presName="aSpace2" presStyleCnt="0"/>
      <dgm:spPr/>
    </dgm:pt>
    <dgm:pt modelId="{39B1D60E-2817-44E6-A387-1790BA4A3B58}" type="pres">
      <dgm:prSet presAssocID="{9DFDDE30-1601-40AF-862B-47DB314F696B}" presName="childNode" presStyleLbl="node1" presStyleIdx="1" presStyleCnt="6">
        <dgm:presLayoutVars>
          <dgm:bulletEnabled val="1"/>
        </dgm:presLayoutVars>
      </dgm:prSet>
      <dgm:spPr/>
      <dgm:t>
        <a:bodyPr/>
        <a:lstStyle/>
        <a:p>
          <a:endParaRPr lang="es-CO"/>
        </a:p>
      </dgm:t>
    </dgm:pt>
    <dgm:pt modelId="{891526C1-6AB7-418C-A881-AA6830912017}" type="pres">
      <dgm:prSet presAssocID="{C54F01C4-956D-4FAB-8A56-1ED8B868EEBE}" presName="aSpace" presStyleCnt="0"/>
      <dgm:spPr/>
    </dgm:pt>
    <dgm:pt modelId="{EAFB8D98-359C-4860-8BED-069A1F0060C5}" type="pres">
      <dgm:prSet presAssocID="{2CFB81B5-5EA0-44D7-B4A7-8F58AAD91F9A}" presName="compNode" presStyleCnt="0"/>
      <dgm:spPr/>
    </dgm:pt>
    <dgm:pt modelId="{F3620808-78FE-42FF-A74B-80FF6FFE5B7B}" type="pres">
      <dgm:prSet presAssocID="{2CFB81B5-5EA0-44D7-B4A7-8F58AAD91F9A}" presName="aNode" presStyleLbl="bgShp" presStyleIdx="1" presStyleCnt="3" custScaleX="120939"/>
      <dgm:spPr/>
      <dgm:t>
        <a:bodyPr/>
        <a:lstStyle/>
        <a:p>
          <a:endParaRPr lang="es-CO"/>
        </a:p>
      </dgm:t>
    </dgm:pt>
    <dgm:pt modelId="{53C1D5C5-A6C0-4300-8F0C-E02227CB3C0C}" type="pres">
      <dgm:prSet presAssocID="{2CFB81B5-5EA0-44D7-B4A7-8F58AAD91F9A}" presName="textNode" presStyleLbl="bgShp" presStyleIdx="1" presStyleCnt="3"/>
      <dgm:spPr/>
      <dgm:t>
        <a:bodyPr/>
        <a:lstStyle/>
        <a:p>
          <a:endParaRPr lang="es-CO"/>
        </a:p>
      </dgm:t>
    </dgm:pt>
    <dgm:pt modelId="{2FE0B8A3-B983-46E4-9862-2B24D18CC213}" type="pres">
      <dgm:prSet presAssocID="{2CFB81B5-5EA0-44D7-B4A7-8F58AAD91F9A}" presName="compChildNode" presStyleCnt="0"/>
      <dgm:spPr/>
    </dgm:pt>
    <dgm:pt modelId="{BB9E790B-8F85-4403-A070-DBAEE7D6073D}" type="pres">
      <dgm:prSet presAssocID="{2CFB81B5-5EA0-44D7-B4A7-8F58AAD91F9A}" presName="theInnerList" presStyleCnt="0"/>
      <dgm:spPr/>
    </dgm:pt>
    <dgm:pt modelId="{60DD3BD1-518D-4E0A-90F2-96973253462C}" type="pres">
      <dgm:prSet presAssocID="{91422788-8C9D-4261-9338-A3835FA6D966}" presName="childNode" presStyleLbl="node1" presStyleIdx="2" presStyleCnt="6" custScaleX="144658" custScaleY="166568">
        <dgm:presLayoutVars>
          <dgm:bulletEnabled val="1"/>
        </dgm:presLayoutVars>
      </dgm:prSet>
      <dgm:spPr/>
      <dgm:t>
        <a:bodyPr/>
        <a:lstStyle/>
        <a:p>
          <a:endParaRPr lang="es-CO"/>
        </a:p>
      </dgm:t>
    </dgm:pt>
    <dgm:pt modelId="{9EA7DA3C-AD70-4AD3-AC12-FF32BA0B59F9}" type="pres">
      <dgm:prSet presAssocID="{91422788-8C9D-4261-9338-A3835FA6D966}" presName="aSpace2" presStyleCnt="0"/>
      <dgm:spPr/>
    </dgm:pt>
    <dgm:pt modelId="{A11AAE02-5116-4D88-A302-1166A02D5FA8}" type="pres">
      <dgm:prSet presAssocID="{4D1775C6-4063-4832-B28D-AFD7B216E870}" presName="childNode" presStyleLbl="node1" presStyleIdx="3" presStyleCnt="6">
        <dgm:presLayoutVars>
          <dgm:bulletEnabled val="1"/>
        </dgm:presLayoutVars>
      </dgm:prSet>
      <dgm:spPr/>
      <dgm:t>
        <a:bodyPr/>
        <a:lstStyle/>
        <a:p>
          <a:endParaRPr lang="es-CO"/>
        </a:p>
      </dgm:t>
    </dgm:pt>
    <dgm:pt modelId="{6FA1C1CA-0CE0-4E63-A2EE-7D0371D33BF1}" type="pres">
      <dgm:prSet presAssocID="{2CFB81B5-5EA0-44D7-B4A7-8F58AAD91F9A}" presName="aSpace" presStyleCnt="0"/>
      <dgm:spPr/>
    </dgm:pt>
    <dgm:pt modelId="{B9CDAE2A-41E2-4C8D-ABAD-1D286DF129AC}" type="pres">
      <dgm:prSet presAssocID="{80AF720E-43E1-40D2-8A05-B20B719D76D2}" presName="compNode" presStyleCnt="0"/>
      <dgm:spPr/>
    </dgm:pt>
    <dgm:pt modelId="{0C03AC74-2358-4F61-ACBE-2B8D8021FB4A}" type="pres">
      <dgm:prSet presAssocID="{80AF720E-43E1-40D2-8A05-B20B719D76D2}" presName="aNode" presStyleLbl="bgShp" presStyleIdx="2" presStyleCnt="3" custScaleX="126556"/>
      <dgm:spPr/>
      <dgm:t>
        <a:bodyPr/>
        <a:lstStyle/>
        <a:p>
          <a:endParaRPr lang="es-CO"/>
        </a:p>
      </dgm:t>
    </dgm:pt>
    <dgm:pt modelId="{4D1BF7F4-A212-491D-AF84-F1CCA6EA678F}" type="pres">
      <dgm:prSet presAssocID="{80AF720E-43E1-40D2-8A05-B20B719D76D2}" presName="textNode" presStyleLbl="bgShp" presStyleIdx="2" presStyleCnt="3"/>
      <dgm:spPr/>
      <dgm:t>
        <a:bodyPr/>
        <a:lstStyle/>
        <a:p>
          <a:endParaRPr lang="es-CO"/>
        </a:p>
      </dgm:t>
    </dgm:pt>
    <dgm:pt modelId="{E4793163-1E68-4499-8AE7-59EADD0F4179}" type="pres">
      <dgm:prSet presAssocID="{80AF720E-43E1-40D2-8A05-B20B719D76D2}" presName="compChildNode" presStyleCnt="0"/>
      <dgm:spPr/>
    </dgm:pt>
    <dgm:pt modelId="{B3328CC9-F135-414A-87D7-7EBF919B16F8}" type="pres">
      <dgm:prSet presAssocID="{80AF720E-43E1-40D2-8A05-B20B719D76D2}" presName="theInnerList" presStyleCnt="0"/>
      <dgm:spPr/>
    </dgm:pt>
    <dgm:pt modelId="{7B9C1CFF-24C3-4554-B5BD-9BD56E0D5E61}" type="pres">
      <dgm:prSet presAssocID="{37691349-EB50-464B-A896-6E66730C1096}" presName="childNode" presStyleLbl="node1" presStyleIdx="4" presStyleCnt="6" custScaleX="141266" custScaleY="182158">
        <dgm:presLayoutVars>
          <dgm:bulletEnabled val="1"/>
        </dgm:presLayoutVars>
      </dgm:prSet>
      <dgm:spPr/>
      <dgm:t>
        <a:bodyPr/>
        <a:lstStyle/>
        <a:p>
          <a:endParaRPr lang="es-CO"/>
        </a:p>
      </dgm:t>
    </dgm:pt>
    <dgm:pt modelId="{585FA94C-FCAA-4176-BB6B-A9FC9D4C3D88}" type="pres">
      <dgm:prSet presAssocID="{37691349-EB50-464B-A896-6E66730C1096}" presName="aSpace2" presStyleCnt="0"/>
      <dgm:spPr/>
    </dgm:pt>
    <dgm:pt modelId="{2B1B875B-726B-42E3-9482-09DD7742C0C2}" type="pres">
      <dgm:prSet presAssocID="{E1FD3CF8-0867-474E-BCE8-00FA544B4DD4}" presName="childNode" presStyleLbl="node1" presStyleIdx="5" presStyleCnt="6">
        <dgm:presLayoutVars>
          <dgm:bulletEnabled val="1"/>
        </dgm:presLayoutVars>
      </dgm:prSet>
      <dgm:spPr/>
      <dgm:t>
        <a:bodyPr/>
        <a:lstStyle/>
        <a:p>
          <a:endParaRPr lang="es-CO"/>
        </a:p>
      </dgm:t>
    </dgm:pt>
  </dgm:ptLst>
  <dgm:cxnLst>
    <dgm:cxn modelId="{D7D71381-2277-49EC-9E8F-3D5C716C7072}" type="presOf" srcId="{E1FD3CF8-0867-474E-BCE8-00FA544B4DD4}" destId="{2B1B875B-726B-42E3-9482-09DD7742C0C2}" srcOrd="0" destOrd="0" presId="urn:microsoft.com/office/officeart/2005/8/layout/lProcess2"/>
    <dgm:cxn modelId="{3F46FDB2-A63E-42FB-B903-63CDF7177661}" type="presOf" srcId="{9DFDDE30-1601-40AF-862B-47DB314F696B}" destId="{39B1D60E-2817-44E6-A387-1790BA4A3B58}" srcOrd="0" destOrd="0" presId="urn:microsoft.com/office/officeart/2005/8/layout/lProcess2"/>
    <dgm:cxn modelId="{3DF458C2-61E9-460A-A5A9-9FEB174A5F05}" srcId="{2CFB81B5-5EA0-44D7-B4A7-8F58AAD91F9A}" destId="{4D1775C6-4063-4832-B28D-AFD7B216E870}" srcOrd="1" destOrd="0" parTransId="{AB15364E-1E7D-4FAB-9AC9-E572C4060070}" sibTransId="{6DD9E5AC-1705-4128-9D8D-5BA6C62628F7}"/>
    <dgm:cxn modelId="{68BFC230-0763-4C3D-BE1E-5A593076CF14}" srcId="{34FC02CB-F792-4C35-9993-4BBA04B94AB5}" destId="{2CFB81B5-5EA0-44D7-B4A7-8F58AAD91F9A}" srcOrd="1" destOrd="0" parTransId="{676BE64F-A7EA-4CEA-89DC-0B7AB418AA43}" sibTransId="{1E498A62-BE1F-4805-AF00-142FF56C1141}"/>
    <dgm:cxn modelId="{83EA5F39-9F14-4F6D-8BB6-849BDDF68F0A}" srcId="{2CFB81B5-5EA0-44D7-B4A7-8F58AAD91F9A}" destId="{91422788-8C9D-4261-9338-A3835FA6D966}" srcOrd="0" destOrd="0" parTransId="{EF5D5395-525D-4270-8A58-34EF2C8EFFE0}" sibTransId="{8B97DE91-A28C-43E1-8B85-B8CD76C9B422}"/>
    <dgm:cxn modelId="{32E79375-4DBD-4B83-AA4E-B6B7ACA11DCC}" type="presOf" srcId="{80AF720E-43E1-40D2-8A05-B20B719D76D2}" destId="{4D1BF7F4-A212-491D-AF84-F1CCA6EA678F}" srcOrd="1" destOrd="0" presId="urn:microsoft.com/office/officeart/2005/8/layout/lProcess2"/>
    <dgm:cxn modelId="{D002CBED-C194-4783-BE80-1A434FFC8C59}" srcId="{80AF720E-43E1-40D2-8A05-B20B719D76D2}" destId="{37691349-EB50-464B-A896-6E66730C1096}" srcOrd="0" destOrd="0" parTransId="{226EFF6B-1D23-4510-8415-772DB036E85B}" sibTransId="{41C30A0B-4435-418F-8EEE-C5FA8016CEF4}"/>
    <dgm:cxn modelId="{F5E0D959-5D24-4571-941B-476B49A0164D}" type="presOf" srcId="{2CFB81B5-5EA0-44D7-B4A7-8F58AAD91F9A}" destId="{F3620808-78FE-42FF-A74B-80FF6FFE5B7B}" srcOrd="0" destOrd="0" presId="urn:microsoft.com/office/officeart/2005/8/layout/lProcess2"/>
    <dgm:cxn modelId="{93E42DA6-2D03-4BD2-AB85-062CEAA1BC75}" srcId="{34FC02CB-F792-4C35-9993-4BBA04B94AB5}" destId="{80AF720E-43E1-40D2-8A05-B20B719D76D2}" srcOrd="2" destOrd="0" parTransId="{4BC6D0C9-E644-41D7-B128-D01A77324160}" sibTransId="{4D8D8176-964C-4119-8CE3-37DB250157F2}"/>
    <dgm:cxn modelId="{F278D87E-3F4C-4580-9021-B2F7E2207291}" srcId="{80AF720E-43E1-40D2-8A05-B20B719D76D2}" destId="{E1FD3CF8-0867-474E-BCE8-00FA544B4DD4}" srcOrd="1" destOrd="0" parTransId="{54564C0F-ED9C-4B27-95F8-86BB56051E1D}" sibTransId="{2C730487-3DBB-4385-B545-3523DD7816E1}"/>
    <dgm:cxn modelId="{C5E356C9-FEA3-4519-B445-BB46961356B6}" type="presOf" srcId="{4D1775C6-4063-4832-B28D-AFD7B216E870}" destId="{A11AAE02-5116-4D88-A302-1166A02D5FA8}" srcOrd="0" destOrd="0" presId="urn:microsoft.com/office/officeart/2005/8/layout/lProcess2"/>
    <dgm:cxn modelId="{0D640410-FFD8-4704-AD68-2AFCE685CA72}" type="presOf" srcId="{19B99DA7-E718-4D98-ACFC-33CFFAEDC59F}" destId="{5FBE5E08-EF29-4C1A-A52A-4DAE2B559379}" srcOrd="0" destOrd="0" presId="urn:microsoft.com/office/officeart/2005/8/layout/lProcess2"/>
    <dgm:cxn modelId="{94CF2377-C9DF-4278-B72B-F9FC0956C2FA}" srcId="{34FC02CB-F792-4C35-9993-4BBA04B94AB5}" destId="{C54F01C4-956D-4FAB-8A56-1ED8B868EEBE}" srcOrd="0" destOrd="0" parTransId="{B4DFB9E1-4CD1-4F5D-B3A2-392682A4C9EF}" sibTransId="{CF2CE67A-C0B7-4C3F-B9ED-C794B0A2AFAE}"/>
    <dgm:cxn modelId="{5D27BF5B-3BA5-4F39-B7C4-6E5D70DEC874}" type="presOf" srcId="{C54F01C4-956D-4FAB-8A56-1ED8B868EEBE}" destId="{A8A87A9C-0430-4A81-9027-98E2594CDBC7}" srcOrd="0" destOrd="0" presId="urn:microsoft.com/office/officeart/2005/8/layout/lProcess2"/>
    <dgm:cxn modelId="{A6F3AF7E-B7AD-43FD-ABBA-26E4E82469BC}" type="presOf" srcId="{2CFB81B5-5EA0-44D7-B4A7-8F58AAD91F9A}" destId="{53C1D5C5-A6C0-4300-8F0C-E02227CB3C0C}" srcOrd="1" destOrd="0" presId="urn:microsoft.com/office/officeart/2005/8/layout/lProcess2"/>
    <dgm:cxn modelId="{F091FDEE-CE5A-42BD-AAF1-11BCEF7C71B0}" type="presOf" srcId="{91422788-8C9D-4261-9338-A3835FA6D966}" destId="{60DD3BD1-518D-4E0A-90F2-96973253462C}" srcOrd="0" destOrd="0" presId="urn:microsoft.com/office/officeart/2005/8/layout/lProcess2"/>
    <dgm:cxn modelId="{E0CA654F-7C06-4EDF-BDE3-E82CAB3912B7}" type="presOf" srcId="{37691349-EB50-464B-A896-6E66730C1096}" destId="{7B9C1CFF-24C3-4554-B5BD-9BD56E0D5E61}" srcOrd="0" destOrd="0" presId="urn:microsoft.com/office/officeart/2005/8/layout/lProcess2"/>
    <dgm:cxn modelId="{93ED9D2E-7C99-458D-B7A6-768F35B911C8}" type="presOf" srcId="{34FC02CB-F792-4C35-9993-4BBA04B94AB5}" destId="{40B1EC63-00BC-4D94-A7EC-4822F43FB4BB}" srcOrd="0" destOrd="0" presId="urn:microsoft.com/office/officeart/2005/8/layout/lProcess2"/>
    <dgm:cxn modelId="{2C3F17A5-8797-4510-9018-94BDB3621DDC}" srcId="{C54F01C4-956D-4FAB-8A56-1ED8B868EEBE}" destId="{9DFDDE30-1601-40AF-862B-47DB314F696B}" srcOrd="1" destOrd="0" parTransId="{DC7A9961-628F-4124-8BFF-1C72FCFD7CB8}" sibTransId="{68587E4F-7FC4-496D-BE4C-DE7C96940975}"/>
    <dgm:cxn modelId="{C7026BFA-4641-4DDC-8DA3-B9202F447EDA}" type="presOf" srcId="{80AF720E-43E1-40D2-8A05-B20B719D76D2}" destId="{0C03AC74-2358-4F61-ACBE-2B8D8021FB4A}" srcOrd="0" destOrd="0" presId="urn:microsoft.com/office/officeart/2005/8/layout/lProcess2"/>
    <dgm:cxn modelId="{81476C0D-02A3-4950-AFAE-37419E84C3E3}" type="presOf" srcId="{C54F01C4-956D-4FAB-8A56-1ED8B868EEBE}" destId="{B80A8A0D-F52D-47B4-8CFA-A9CFED562985}" srcOrd="1" destOrd="0" presId="urn:microsoft.com/office/officeart/2005/8/layout/lProcess2"/>
    <dgm:cxn modelId="{AF595FC1-8FF0-42FB-A9F8-50D1F65DB0AD}" srcId="{C54F01C4-956D-4FAB-8A56-1ED8B868EEBE}" destId="{19B99DA7-E718-4D98-ACFC-33CFFAEDC59F}" srcOrd="0" destOrd="0" parTransId="{D4A02FF5-C032-451C-8B01-41A83B1A84D5}" sibTransId="{65AA0633-9A90-45E6-96F1-2E828AF4C67A}"/>
    <dgm:cxn modelId="{E001ECA6-706C-4314-9DEB-30D5CDD77F9D}" type="presParOf" srcId="{40B1EC63-00BC-4D94-A7EC-4822F43FB4BB}" destId="{2D405D75-0604-4C26-A9C0-8E7280B31D89}" srcOrd="0" destOrd="0" presId="urn:microsoft.com/office/officeart/2005/8/layout/lProcess2"/>
    <dgm:cxn modelId="{87EBA44C-88F9-4699-8DAE-746050FEBB01}" type="presParOf" srcId="{2D405D75-0604-4C26-A9C0-8E7280B31D89}" destId="{A8A87A9C-0430-4A81-9027-98E2594CDBC7}" srcOrd="0" destOrd="0" presId="urn:microsoft.com/office/officeart/2005/8/layout/lProcess2"/>
    <dgm:cxn modelId="{26D73279-CB01-45CE-A353-77B6AB601B5B}" type="presParOf" srcId="{2D405D75-0604-4C26-A9C0-8E7280B31D89}" destId="{B80A8A0D-F52D-47B4-8CFA-A9CFED562985}" srcOrd="1" destOrd="0" presId="urn:microsoft.com/office/officeart/2005/8/layout/lProcess2"/>
    <dgm:cxn modelId="{10C76281-271E-4958-8F17-039837930CE8}" type="presParOf" srcId="{2D405D75-0604-4C26-A9C0-8E7280B31D89}" destId="{4A97D988-BE2D-40BA-938D-C70EF5B178EA}" srcOrd="2" destOrd="0" presId="urn:microsoft.com/office/officeart/2005/8/layout/lProcess2"/>
    <dgm:cxn modelId="{D0FFE80B-E899-4617-85EC-78DA588E64E4}" type="presParOf" srcId="{4A97D988-BE2D-40BA-938D-C70EF5B178EA}" destId="{B7745543-7528-4AAF-8100-E60DE059E474}" srcOrd="0" destOrd="0" presId="urn:microsoft.com/office/officeart/2005/8/layout/lProcess2"/>
    <dgm:cxn modelId="{1DA801C4-0BD9-400D-91B4-E9458F60E907}" type="presParOf" srcId="{B7745543-7528-4AAF-8100-E60DE059E474}" destId="{5FBE5E08-EF29-4C1A-A52A-4DAE2B559379}" srcOrd="0" destOrd="0" presId="urn:microsoft.com/office/officeart/2005/8/layout/lProcess2"/>
    <dgm:cxn modelId="{8578DA3A-8AFF-4CB4-8B40-3C4084644D31}" type="presParOf" srcId="{B7745543-7528-4AAF-8100-E60DE059E474}" destId="{A93C48C2-DCB9-4806-A9FA-E3B0597BBF16}" srcOrd="1" destOrd="0" presId="urn:microsoft.com/office/officeart/2005/8/layout/lProcess2"/>
    <dgm:cxn modelId="{0A91A213-33AC-4350-AB52-5F3010888B5D}" type="presParOf" srcId="{B7745543-7528-4AAF-8100-E60DE059E474}" destId="{39B1D60E-2817-44E6-A387-1790BA4A3B58}" srcOrd="2" destOrd="0" presId="urn:microsoft.com/office/officeart/2005/8/layout/lProcess2"/>
    <dgm:cxn modelId="{5A44845B-B3C6-48DC-9AD1-7BB37F508498}" type="presParOf" srcId="{40B1EC63-00BC-4D94-A7EC-4822F43FB4BB}" destId="{891526C1-6AB7-418C-A881-AA6830912017}" srcOrd="1" destOrd="0" presId="urn:microsoft.com/office/officeart/2005/8/layout/lProcess2"/>
    <dgm:cxn modelId="{3CA3F6A9-ED3D-4643-8706-7338891A07D8}" type="presParOf" srcId="{40B1EC63-00BC-4D94-A7EC-4822F43FB4BB}" destId="{EAFB8D98-359C-4860-8BED-069A1F0060C5}" srcOrd="2" destOrd="0" presId="urn:microsoft.com/office/officeart/2005/8/layout/lProcess2"/>
    <dgm:cxn modelId="{B425C5D6-4D53-447F-B9B3-E7895CE0BC43}" type="presParOf" srcId="{EAFB8D98-359C-4860-8BED-069A1F0060C5}" destId="{F3620808-78FE-42FF-A74B-80FF6FFE5B7B}" srcOrd="0" destOrd="0" presId="urn:microsoft.com/office/officeart/2005/8/layout/lProcess2"/>
    <dgm:cxn modelId="{E4CAA141-4DC2-46CB-B64A-D51B8484CD0E}" type="presParOf" srcId="{EAFB8D98-359C-4860-8BED-069A1F0060C5}" destId="{53C1D5C5-A6C0-4300-8F0C-E02227CB3C0C}" srcOrd="1" destOrd="0" presId="urn:microsoft.com/office/officeart/2005/8/layout/lProcess2"/>
    <dgm:cxn modelId="{453ABD68-9A92-4D38-A1A3-00DF45A9C761}" type="presParOf" srcId="{EAFB8D98-359C-4860-8BED-069A1F0060C5}" destId="{2FE0B8A3-B983-46E4-9862-2B24D18CC213}" srcOrd="2" destOrd="0" presId="urn:microsoft.com/office/officeart/2005/8/layout/lProcess2"/>
    <dgm:cxn modelId="{76B60217-F154-4D19-80AA-9E243A7068CB}" type="presParOf" srcId="{2FE0B8A3-B983-46E4-9862-2B24D18CC213}" destId="{BB9E790B-8F85-4403-A070-DBAEE7D6073D}" srcOrd="0" destOrd="0" presId="urn:microsoft.com/office/officeart/2005/8/layout/lProcess2"/>
    <dgm:cxn modelId="{D3724AE9-38F0-4C16-B45A-A7641F56180F}" type="presParOf" srcId="{BB9E790B-8F85-4403-A070-DBAEE7D6073D}" destId="{60DD3BD1-518D-4E0A-90F2-96973253462C}" srcOrd="0" destOrd="0" presId="urn:microsoft.com/office/officeart/2005/8/layout/lProcess2"/>
    <dgm:cxn modelId="{51DFFF1E-1627-4529-8D90-DFDE848FA708}" type="presParOf" srcId="{BB9E790B-8F85-4403-A070-DBAEE7D6073D}" destId="{9EA7DA3C-AD70-4AD3-AC12-FF32BA0B59F9}" srcOrd="1" destOrd="0" presId="urn:microsoft.com/office/officeart/2005/8/layout/lProcess2"/>
    <dgm:cxn modelId="{B7B8CFE8-106E-4985-9223-6FB183871457}" type="presParOf" srcId="{BB9E790B-8F85-4403-A070-DBAEE7D6073D}" destId="{A11AAE02-5116-4D88-A302-1166A02D5FA8}" srcOrd="2" destOrd="0" presId="urn:microsoft.com/office/officeart/2005/8/layout/lProcess2"/>
    <dgm:cxn modelId="{2874E795-D5A4-4935-B639-425010E19493}" type="presParOf" srcId="{40B1EC63-00BC-4D94-A7EC-4822F43FB4BB}" destId="{6FA1C1CA-0CE0-4E63-A2EE-7D0371D33BF1}" srcOrd="3" destOrd="0" presId="urn:microsoft.com/office/officeart/2005/8/layout/lProcess2"/>
    <dgm:cxn modelId="{939BD93E-9946-47D9-AEBB-A717BE37F399}" type="presParOf" srcId="{40B1EC63-00BC-4D94-A7EC-4822F43FB4BB}" destId="{B9CDAE2A-41E2-4C8D-ABAD-1D286DF129AC}" srcOrd="4" destOrd="0" presId="urn:microsoft.com/office/officeart/2005/8/layout/lProcess2"/>
    <dgm:cxn modelId="{D525B490-40E4-4416-9119-4257F77BA39F}" type="presParOf" srcId="{B9CDAE2A-41E2-4C8D-ABAD-1D286DF129AC}" destId="{0C03AC74-2358-4F61-ACBE-2B8D8021FB4A}" srcOrd="0" destOrd="0" presId="urn:microsoft.com/office/officeart/2005/8/layout/lProcess2"/>
    <dgm:cxn modelId="{9355D644-5DEF-4BBB-8841-E29F152B61C9}" type="presParOf" srcId="{B9CDAE2A-41E2-4C8D-ABAD-1D286DF129AC}" destId="{4D1BF7F4-A212-491D-AF84-F1CCA6EA678F}" srcOrd="1" destOrd="0" presId="urn:microsoft.com/office/officeart/2005/8/layout/lProcess2"/>
    <dgm:cxn modelId="{AFA21A97-D3F0-49EC-A544-E07D12BCF36D}" type="presParOf" srcId="{B9CDAE2A-41E2-4C8D-ABAD-1D286DF129AC}" destId="{E4793163-1E68-4499-8AE7-59EADD0F4179}" srcOrd="2" destOrd="0" presId="urn:microsoft.com/office/officeart/2005/8/layout/lProcess2"/>
    <dgm:cxn modelId="{2432EC92-CEF9-4D1D-B081-14E0DE071D1B}" type="presParOf" srcId="{E4793163-1E68-4499-8AE7-59EADD0F4179}" destId="{B3328CC9-F135-414A-87D7-7EBF919B16F8}" srcOrd="0" destOrd="0" presId="urn:microsoft.com/office/officeart/2005/8/layout/lProcess2"/>
    <dgm:cxn modelId="{40492FA5-E5A6-4CA4-89C1-73787E6B91E2}" type="presParOf" srcId="{B3328CC9-F135-414A-87D7-7EBF919B16F8}" destId="{7B9C1CFF-24C3-4554-B5BD-9BD56E0D5E61}" srcOrd="0" destOrd="0" presId="urn:microsoft.com/office/officeart/2005/8/layout/lProcess2"/>
    <dgm:cxn modelId="{163EC219-D284-4752-9CA3-7FF33FBCAD9E}" type="presParOf" srcId="{B3328CC9-F135-414A-87D7-7EBF919B16F8}" destId="{585FA94C-FCAA-4176-BB6B-A9FC9D4C3D88}" srcOrd="1" destOrd="0" presId="urn:microsoft.com/office/officeart/2005/8/layout/lProcess2"/>
    <dgm:cxn modelId="{76A4CE62-8D00-4061-98DA-DD7BDF31D0F3}" type="presParOf" srcId="{B3328CC9-F135-414A-87D7-7EBF919B16F8}" destId="{2B1B875B-726B-42E3-9482-09DD7742C0C2}"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E2B3739-7607-4788-9806-006398452AB3}" type="doc">
      <dgm:prSet loTypeId="urn:microsoft.com/office/officeart/2005/8/layout/radial6" loCatId="cycle" qsTypeId="urn:microsoft.com/office/officeart/2005/8/quickstyle/simple1" qsCatId="simple" csTypeId="urn:microsoft.com/office/officeart/2005/8/colors/colorful5" csCatId="colorful" phldr="1"/>
      <dgm:spPr/>
      <dgm:t>
        <a:bodyPr/>
        <a:lstStyle/>
        <a:p>
          <a:endParaRPr lang="es-CO"/>
        </a:p>
      </dgm:t>
    </dgm:pt>
    <dgm:pt modelId="{B3123977-F64B-4E7F-BD42-2F53F0B7C3CE}">
      <dgm:prSet phldrT="[Texto]" custT="1"/>
      <dgm:spPr/>
      <dgm:t>
        <a:bodyPr/>
        <a:lstStyle/>
        <a:p>
          <a:r>
            <a:rPr lang="es-CO" sz="1400" b="1" dirty="0" smtClean="0">
              <a:solidFill>
                <a:schemeClr val="tx1"/>
              </a:solidFill>
              <a:latin typeface="Arial" panose="020B0604020202020204" pitchFamily="34" charset="0"/>
              <a:cs typeface="Arial" panose="020B0604020202020204" pitchFamily="34" charset="0"/>
            </a:rPr>
            <a:t>TALENTO HUMANO</a:t>
          </a:r>
          <a:endParaRPr lang="es-CO" sz="1400" b="1" dirty="0">
            <a:solidFill>
              <a:schemeClr val="tx1"/>
            </a:solidFill>
            <a:latin typeface="Arial" panose="020B0604020202020204" pitchFamily="34" charset="0"/>
            <a:cs typeface="Arial" panose="020B0604020202020204" pitchFamily="34" charset="0"/>
          </a:endParaRPr>
        </a:p>
      </dgm:t>
    </dgm:pt>
    <dgm:pt modelId="{B91DE971-338F-4D43-A310-159E559B9433}" type="parTrans" cxnId="{245D20A3-F55E-47BA-BD94-46A63BE74D19}">
      <dgm:prSet/>
      <dgm:spPr/>
      <dgm:t>
        <a:bodyPr/>
        <a:lstStyle/>
        <a:p>
          <a:endParaRPr lang="es-CO"/>
        </a:p>
      </dgm:t>
    </dgm:pt>
    <dgm:pt modelId="{290ED434-B467-4AF4-8E66-FD9F659DB453}" type="sibTrans" cxnId="{245D20A3-F55E-47BA-BD94-46A63BE74D19}">
      <dgm:prSet/>
      <dgm:spPr/>
      <dgm:t>
        <a:bodyPr/>
        <a:lstStyle/>
        <a:p>
          <a:endParaRPr lang="es-CO"/>
        </a:p>
      </dgm:t>
    </dgm:pt>
    <dgm:pt modelId="{04289B8A-1BC5-4AAE-8A4B-306530E5C187}">
      <dgm:prSet phldrT="[Texto]" custT="1"/>
      <dgm:spPr/>
      <dgm:t>
        <a:bodyPr/>
        <a:lstStyle/>
        <a:p>
          <a:r>
            <a:rPr lang="es-CO" sz="1400" dirty="0" smtClean="0">
              <a:solidFill>
                <a:schemeClr val="tx1"/>
              </a:solidFill>
              <a:latin typeface="Arial" panose="020B0604020202020204" pitchFamily="34" charset="0"/>
              <a:cs typeface="Arial" panose="020B0604020202020204" pitchFamily="34" charset="0"/>
            </a:rPr>
            <a:t>Direccionamiento Estratégico y Planeación</a:t>
          </a:r>
          <a:endParaRPr lang="es-CO" sz="1400" dirty="0">
            <a:solidFill>
              <a:schemeClr val="tx1"/>
            </a:solidFill>
            <a:latin typeface="Arial" panose="020B0604020202020204" pitchFamily="34" charset="0"/>
            <a:cs typeface="Arial" panose="020B0604020202020204" pitchFamily="34" charset="0"/>
          </a:endParaRPr>
        </a:p>
      </dgm:t>
    </dgm:pt>
    <dgm:pt modelId="{B5B73D4B-4108-464B-99DE-B46D51DD1A74}" type="parTrans" cxnId="{2A37EB82-561D-45BD-8FA8-0E952E52412C}">
      <dgm:prSet/>
      <dgm:spPr/>
      <dgm:t>
        <a:bodyPr/>
        <a:lstStyle/>
        <a:p>
          <a:endParaRPr lang="es-CO"/>
        </a:p>
      </dgm:t>
    </dgm:pt>
    <dgm:pt modelId="{73DA442B-593D-435C-91D2-16180D826215}" type="sibTrans" cxnId="{2A37EB82-561D-45BD-8FA8-0E952E52412C}">
      <dgm:prSet/>
      <dgm:spPr/>
      <dgm:t>
        <a:bodyPr/>
        <a:lstStyle/>
        <a:p>
          <a:endParaRPr lang="es-CO"/>
        </a:p>
      </dgm:t>
    </dgm:pt>
    <dgm:pt modelId="{AF0F0E9D-9A05-4307-A9CF-350D8A90E49E}">
      <dgm:prSet phldrT="[Texto]" custT="1"/>
      <dgm:spPr/>
      <dgm:t>
        <a:bodyPr/>
        <a:lstStyle/>
        <a:p>
          <a:r>
            <a:rPr lang="es-CO" sz="1400" dirty="0" smtClean="0">
              <a:solidFill>
                <a:schemeClr val="tx1"/>
              </a:solidFill>
              <a:latin typeface="Arial" panose="020B0604020202020204" pitchFamily="34" charset="0"/>
              <a:cs typeface="Arial" panose="020B0604020202020204" pitchFamily="34" charset="0"/>
            </a:rPr>
            <a:t>Gestión con Valores para el Resultado</a:t>
          </a:r>
          <a:endParaRPr lang="es-CO" sz="1400" dirty="0">
            <a:solidFill>
              <a:schemeClr val="tx1"/>
            </a:solidFill>
            <a:latin typeface="Arial" panose="020B0604020202020204" pitchFamily="34" charset="0"/>
            <a:cs typeface="Arial" panose="020B0604020202020204" pitchFamily="34" charset="0"/>
          </a:endParaRPr>
        </a:p>
      </dgm:t>
    </dgm:pt>
    <dgm:pt modelId="{4A272AA4-92B5-42D4-B367-BB67AF9E3FCA}" type="parTrans" cxnId="{D9607E9C-4B80-41BE-B186-C0BFBF08A36D}">
      <dgm:prSet/>
      <dgm:spPr/>
      <dgm:t>
        <a:bodyPr/>
        <a:lstStyle/>
        <a:p>
          <a:endParaRPr lang="es-CO"/>
        </a:p>
      </dgm:t>
    </dgm:pt>
    <dgm:pt modelId="{160D7316-74E7-48AB-B951-36B589FC8A8D}" type="sibTrans" cxnId="{D9607E9C-4B80-41BE-B186-C0BFBF08A36D}">
      <dgm:prSet/>
      <dgm:spPr/>
      <dgm:t>
        <a:bodyPr/>
        <a:lstStyle/>
        <a:p>
          <a:endParaRPr lang="es-CO"/>
        </a:p>
      </dgm:t>
    </dgm:pt>
    <dgm:pt modelId="{D2EC5B57-2582-4A8E-94FA-467CFF868E0F}">
      <dgm:prSet phldrT="[Texto]" custT="1"/>
      <dgm:spPr/>
      <dgm:t>
        <a:bodyPr/>
        <a:lstStyle/>
        <a:p>
          <a:r>
            <a:rPr lang="es-CO" sz="1400" dirty="0" smtClean="0">
              <a:solidFill>
                <a:schemeClr val="tx1"/>
              </a:solidFill>
              <a:latin typeface="Arial" panose="020B0604020202020204" pitchFamily="34" charset="0"/>
              <a:cs typeface="Arial" panose="020B0604020202020204" pitchFamily="34" charset="0"/>
            </a:rPr>
            <a:t>Evaluación de Resultados</a:t>
          </a:r>
          <a:endParaRPr lang="es-CO" sz="1400" dirty="0">
            <a:solidFill>
              <a:schemeClr val="tx1"/>
            </a:solidFill>
            <a:latin typeface="Arial" panose="020B0604020202020204" pitchFamily="34" charset="0"/>
            <a:cs typeface="Arial" panose="020B0604020202020204" pitchFamily="34" charset="0"/>
          </a:endParaRPr>
        </a:p>
      </dgm:t>
    </dgm:pt>
    <dgm:pt modelId="{E9C5D529-64F1-4F3A-B24B-B0786B5CFDDA}" type="sibTrans" cxnId="{B7B8F6D7-F7E2-46B1-AA30-D093E1667395}">
      <dgm:prSet/>
      <dgm:spPr/>
      <dgm:t>
        <a:bodyPr/>
        <a:lstStyle/>
        <a:p>
          <a:endParaRPr lang="es-CO"/>
        </a:p>
      </dgm:t>
    </dgm:pt>
    <dgm:pt modelId="{D54369C4-61C5-480E-BA90-3B7259A5F42A}" type="parTrans" cxnId="{B7B8F6D7-F7E2-46B1-AA30-D093E1667395}">
      <dgm:prSet/>
      <dgm:spPr/>
      <dgm:t>
        <a:bodyPr/>
        <a:lstStyle/>
        <a:p>
          <a:endParaRPr lang="es-CO"/>
        </a:p>
      </dgm:t>
    </dgm:pt>
    <dgm:pt modelId="{01C794F1-7E55-42AE-AB15-25E52074B1A3}" type="pres">
      <dgm:prSet presAssocID="{5E2B3739-7607-4788-9806-006398452AB3}" presName="Name0" presStyleCnt="0">
        <dgm:presLayoutVars>
          <dgm:chMax val="1"/>
          <dgm:dir/>
          <dgm:animLvl val="ctr"/>
          <dgm:resizeHandles val="exact"/>
        </dgm:presLayoutVars>
      </dgm:prSet>
      <dgm:spPr/>
      <dgm:t>
        <a:bodyPr/>
        <a:lstStyle/>
        <a:p>
          <a:endParaRPr lang="es-CO"/>
        </a:p>
      </dgm:t>
    </dgm:pt>
    <dgm:pt modelId="{BD3CFDCA-CB84-4F65-A943-45BECB638422}" type="pres">
      <dgm:prSet presAssocID="{B3123977-F64B-4E7F-BD42-2F53F0B7C3CE}" presName="centerShape" presStyleLbl="node0" presStyleIdx="0" presStyleCnt="1" custLinFactNeighborX="-4" custLinFactNeighborY="-4853"/>
      <dgm:spPr/>
      <dgm:t>
        <a:bodyPr/>
        <a:lstStyle/>
        <a:p>
          <a:endParaRPr lang="es-CO"/>
        </a:p>
      </dgm:t>
    </dgm:pt>
    <dgm:pt modelId="{443F0C87-A231-4F7C-A3FE-B28762712017}" type="pres">
      <dgm:prSet presAssocID="{04289B8A-1BC5-4AAE-8A4B-306530E5C187}" presName="node" presStyleLbl="node1" presStyleIdx="0" presStyleCnt="3" custScaleX="224632">
        <dgm:presLayoutVars>
          <dgm:bulletEnabled val="1"/>
        </dgm:presLayoutVars>
      </dgm:prSet>
      <dgm:spPr/>
      <dgm:t>
        <a:bodyPr/>
        <a:lstStyle/>
        <a:p>
          <a:endParaRPr lang="es-CO"/>
        </a:p>
      </dgm:t>
    </dgm:pt>
    <dgm:pt modelId="{30519C82-BB7E-46D1-AF77-B859CB48612B}" type="pres">
      <dgm:prSet presAssocID="{04289B8A-1BC5-4AAE-8A4B-306530E5C187}" presName="dummy" presStyleCnt="0"/>
      <dgm:spPr/>
      <dgm:t>
        <a:bodyPr/>
        <a:lstStyle/>
        <a:p>
          <a:endParaRPr lang="es-CO"/>
        </a:p>
      </dgm:t>
    </dgm:pt>
    <dgm:pt modelId="{BBE0AA6F-948A-4D2F-81A2-7CB5436FA2DB}" type="pres">
      <dgm:prSet presAssocID="{73DA442B-593D-435C-91D2-16180D826215}" presName="sibTrans" presStyleLbl="sibTrans2D1" presStyleIdx="0" presStyleCnt="3"/>
      <dgm:spPr/>
      <dgm:t>
        <a:bodyPr/>
        <a:lstStyle/>
        <a:p>
          <a:endParaRPr lang="es-CO"/>
        </a:p>
      </dgm:t>
    </dgm:pt>
    <dgm:pt modelId="{C57BCB88-D04C-48F4-B026-D3EB22D15B41}" type="pres">
      <dgm:prSet presAssocID="{AF0F0E9D-9A05-4307-A9CF-350D8A90E49E}" presName="node" presStyleLbl="node1" presStyleIdx="1" presStyleCnt="3" custScaleX="200787">
        <dgm:presLayoutVars>
          <dgm:bulletEnabled val="1"/>
        </dgm:presLayoutVars>
      </dgm:prSet>
      <dgm:spPr/>
      <dgm:t>
        <a:bodyPr/>
        <a:lstStyle/>
        <a:p>
          <a:endParaRPr lang="es-CO"/>
        </a:p>
      </dgm:t>
    </dgm:pt>
    <dgm:pt modelId="{F412A87E-C0B7-4CA4-9A28-6A9810A32810}" type="pres">
      <dgm:prSet presAssocID="{AF0F0E9D-9A05-4307-A9CF-350D8A90E49E}" presName="dummy" presStyleCnt="0"/>
      <dgm:spPr/>
      <dgm:t>
        <a:bodyPr/>
        <a:lstStyle/>
        <a:p>
          <a:endParaRPr lang="es-CO"/>
        </a:p>
      </dgm:t>
    </dgm:pt>
    <dgm:pt modelId="{BE7DDA70-7231-400C-8717-C84295532A27}" type="pres">
      <dgm:prSet presAssocID="{160D7316-74E7-48AB-B951-36B589FC8A8D}" presName="sibTrans" presStyleLbl="sibTrans2D1" presStyleIdx="1" presStyleCnt="3"/>
      <dgm:spPr/>
      <dgm:t>
        <a:bodyPr/>
        <a:lstStyle/>
        <a:p>
          <a:endParaRPr lang="es-CO"/>
        </a:p>
      </dgm:t>
    </dgm:pt>
    <dgm:pt modelId="{8FA8C7DF-F74F-493B-AF50-9B24FE58CA06}" type="pres">
      <dgm:prSet presAssocID="{D2EC5B57-2582-4A8E-94FA-467CFF868E0F}" presName="node" presStyleLbl="node1" presStyleIdx="2" presStyleCnt="3" custScaleX="200839">
        <dgm:presLayoutVars>
          <dgm:bulletEnabled val="1"/>
        </dgm:presLayoutVars>
      </dgm:prSet>
      <dgm:spPr/>
      <dgm:t>
        <a:bodyPr/>
        <a:lstStyle/>
        <a:p>
          <a:endParaRPr lang="es-CO"/>
        </a:p>
      </dgm:t>
    </dgm:pt>
    <dgm:pt modelId="{12E53BEE-6280-43F1-BD3F-C86F34E5889E}" type="pres">
      <dgm:prSet presAssocID="{D2EC5B57-2582-4A8E-94FA-467CFF868E0F}" presName="dummy" presStyleCnt="0"/>
      <dgm:spPr/>
      <dgm:t>
        <a:bodyPr/>
        <a:lstStyle/>
        <a:p>
          <a:endParaRPr lang="es-CO"/>
        </a:p>
      </dgm:t>
    </dgm:pt>
    <dgm:pt modelId="{09C24678-8D40-428B-BDEF-7D2A656D6A0A}" type="pres">
      <dgm:prSet presAssocID="{E9C5D529-64F1-4F3A-B24B-B0786B5CFDDA}" presName="sibTrans" presStyleLbl="sibTrans2D1" presStyleIdx="2" presStyleCnt="3"/>
      <dgm:spPr/>
      <dgm:t>
        <a:bodyPr/>
        <a:lstStyle/>
        <a:p>
          <a:endParaRPr lang="es-CO"/>
        </a:p>
      </dgm:t>
    </dgm:pt>
  </dgm:ptLst>
  <dgm:cxnLst>
    <dgm:cxn modelId="{245D20A3-F55E-47BA-BD94-46A63BE74D19}" srcId="{5E2B3739-7607-4788-9806-006398452AB3}" destId="{B3123977-F64B-4E7F-BD42-2F53F0B7C3CE}" srcOrd="0" destOrd="0" parTransId="{B91DE971-338F-4D43-A310-159E559B9433}" sibTransId="{290ED434-B467-4AF4-8E66-FD9F659DB453}"/>
    <dgm:cxn modelId="{8A3FD351-F6B3-4179-A469-5BA645E54669}" type="presOf" srcId="{B3123977-F64B-4E7F-BD42-2F53F0B7C3CE}" destId="{BD3CFDCA-CB84-4F65-A943-45BECB638422}" srcOrd="0" destOrd="0" presId="urn:microsoft.com/office/officeart/2005/8/layout/radial6"/>
    <dgm:cxn modelId="{D9607E9C-4B80-41BE-B186-C0BFBF08A36D}" srcId="{B3123977-F64B-4E7F-BD42-2F53F0B7C3CE}" destId="{AF0F0E9D-9A05-4307-A9CF-350D8A90E49E}" srcOrd="1" destOrd="0" parTransId="{4A272AA4-92B5-42D4-B367-BB67AF9E3FCA}" sibTransId="{160D7316-74E7-48AB-B951-36B589FC8A8D}"/>
    <dgm:cxn modelId="{19841F5C-5826-42BA-8C00-6097A35468B4}" type="presOf" srcId="{E9C5D529-64F1-4F3A-B24B-B0786B5CFDDA}" destId="{09C24678-8D40-428B-BDEF-7D2A656D6A0A}" srcOrd="0" destOrd="0" presId="urn:microsoft.com/office/officeart/2005/8/layout/radial6"/>
    <dgm:cxn modelId="{C8677363-8626-4FD2-B869-71D2E7E1DFEF}" type="presOf" srcId="{160D7316-74E7-48AB-B951-36B589FC8A8D}" destId="{BE7DDA70-7231-400C-8717-C84295532A27}" srcOrd="0" destOrd="0" presId="urn:microsoft.com/office/officeart/2005/8/layout/radial6"/>
    <dgm:cxn modelId="{2A37EB82-561D-45BD-8FA8-0E952E52412C}" srcId="{B3123977-F64B-4E7F-BD42-2F53F0B7C3CE}" destId="{04289B8A-1BC5-4AAE-8A4B-306530E5C187}" srcOrd="0" destOrd="0" parTransId="{B5B73D4B-4108-464B-99DE-B46D51DD1A74}" sibTransId="{73DA442B-593D-435C-91D2-16180D826215}"/>
    <dgm:cxn modelId="{DD8000F7-AC14-45C1-B22C-8708CFB19402}" type="presOf" srcId="{04289B8A-1BC5-4AAE-8A4B-306530E5C187}" destId="{443F0C87-A231-4F7C-A3FE-B28762712017}" srcOrd="0" destOrd="0" presId="urn:microsoft.com/office/officeart/2005/8/layout/radial6"/>
    <dgm:cxn modelId="{5662701B-271A-4A14-9519-28D57C974C1A}" type="presOf" srcId="{AF0F0E9D-9A05-4307-A9CF-350D8A90E49E}" destId="{C57BCB88-D04C-48F4-B026-D3EB22D15B41}" srcOrd="0" destOrd="0" presId="urn:microsoft.com/office/officeart/2005/8/layout/radial6"/>
    <dgm:cxn modelId="{734A815A-BC17-4B32-B0E9-4954F97A4B30}" type="presOf" srcId="{5E2B3739-7607-4788-9806-006398452AB3}" destId="{01C794F1-7E55-42AE-AB15-25E52074B1A3}" srcOrd="0" destOrd="0" presId="urn:microsoft.com/office/officeart/2005/8/layout/radial6"/>
    <dgm:cxn modelId="{B7B8F6D7-F7E2-46B1-AA30-D093E1667395}" srcId="{B3123977-F64B-4E7F-BD42-2F53F0B7C3CE}" destId="{D2EC5B57-2582-4A8E-94FA-467CFF868E0F}" srcOrd="2" destOrd="0" parTransId="{D54369C4-61C5-480E-BA90-3B7259A5F42A}" sibTransId="{E9C5D529-64F1-4F3A-B24B-B0786B5CFDDA}"/>
    <dgm:cxn modelId="{6308BA08-BCC0-44E8-9712-B25A5DEB2F8E}" type="presOf" srcId="{73DA442B-593D-435C-91D2-16180D826215}" destId="{BBE0AA6F-948A-4D2F-81A2-7CB5436FA2DB}" srcOrd="0" destOrd="0" presId="urn:microsoft.com/office/officeart/2005/8/layout/radial6"/>
    <dgm:cxn modelId="{659E412C-8ADB-4D10-AA77-B031419538D5}" type="presOf" srcId="{D2EC5B57-2582-4A8E-94FA-467CFF868E0F}" destId="{8FA8C7DF-F74F-493B-AF50-9B24FE58CA06}" srcOrd="0" destOrd="0" presId="urn:microsoft.com/office/officeart/2005/8/layout/radial6"/>
    <dgm:cxn modelId="{3CF27343-398C-4B07-A542-0735E5C86A22}" type="presParOf" srcId="{01C794F1-7E55-42AE-AB15-25E52074B1A3}" destId="{BD3CFDCA-CB84-4F65-A943-45BECB638422}" srcOrd="0" destOrd="0" presId="urn:microsoft.com/office/officeart/2005/8/layout/radial6"/>
    <dgm:cxn modelId="{EE801441-CBAA-420E-85B7-30D9C6BB7BA1}" type="presParOf" srcId="{01C794F1-7E55-42AE-AB15-25E52074B1A3}" destId="{443F0C87-A231-4F7C-A3FE-B28762712017}" srcOrd="1" destOrd="0" presId="urn:microsoft.com/office/officeart/2005/8/layout/radial6"/>
    <dgm:cxn modelId="{53052AD1-C100-4E81-9D2A-A1DCCE6EA15A}" type="presParOf" srcId="{01C794F1-7E55-42AE-AB15-25E52074B1A3}" destId="{30519C82-BB7E-46D1-AF77-B859CB48612B}" srcOrd="2" destOrd="0" presId="urn:microsoft.com/office/officeart/2005/8/layout/radial6"/>
    <dgm:cxn modelId="{62D68511-7A05-4AC5-B41F-AAB563DBCD58}" type="presParOf" srcId="{01C794F1-7E55-42AE-AB15-25E52074B1A3}" destId="{BBE0AA6F-948A-4D2F-81A2-7CB5436FA2DB}" srcOrd="3" destOrd="0" presId="urn:microsoft.com/office/officeart/2005/8/layout/radial6"/>
    <dgm:cxn modelId="{6E5AE772-A575-4C66-9B1A-A55C7FB38082}" type="presParOf" srcId="{01C794F1-7E55-42AE-AB15-25E52074B1A3}" destId="{C57BCB88-D04C-48F4-B026-D3EB22D15B41}" srcOrd="4" destOrd="0" presId="urn:microsoft.com/office/officeart/2005/8/layout/radial6"/>
    <dgm:cxn modelId="{24DC752B-6B30-4C51-8CC9-E85F9F1723A1}" type="presParOf" srcId="{01C794F1-7E55-42AE-AB15-25E52074B1A3}" destId="{F412A87E-C0B7-4CA4-9A28-6A9810A32810}" srcOrd="5" destOrd="0" presId="urn:microsoft.com/office/officeart/2005/8/layout/radial6"/>
    <dgm:cxn modelId="{BB7BA551-09EB-44AE-9CAA-D5A792E320CC}" type="presParOf" srcId="{01C794F1-7E55-42AE-AB15-25E52074B1A3}" destId="{BE7DDA70-7231-400C-8717-C84295532A27}" srcOrd="6" destOrd="0" presId="urn:microsoft.com/office/officeart/2005/8/layout/radial6"/>
    <dgm:cxn modelId="{B8FE7967-F6EC-4444-A43F-7F8AEBBD414C}" type="presParOf" srcId="{01C794F1-7E55-42AE-AB15-25E52074B1A3}" destId="{8FA8C7DF-F74F-493B-AF50-9B24FE58CA06}" srcOrd="7" destOrd="0" presId="urn:microsoft.com/office/officeart/2005/8/layout/radial6"/>
    <dgm:cxn modelId="{318F43DB-FACB-4D88-981D-CB9BBD275B26}" type="presParOf" srcId="{01C794F1-7E55-42AE-AB15-25E52074B1A3}" destId="{12E53BEE-6280-43F1-BD3F-C86F34E5889E}" srcOrd="8" destOrd="0" presId="urn:microsoft.com/office/officeart/2005/8/layout/radial6"/>
    <dgm:cxn modelId="{6165FD4E-D823-4372-8F2B-54D038709118}" type="presParOf" srcId="{01C794F1-7E55-42AE-AB15-25E52074B1A3}" destId="{09C24678-8D40-428B-BDEF-7D2A656D6A0A}" srcOrd="9"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D16C48D-49B2-4636-B7B6-C3F688BCB3A4}"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es-CO"/>
        </a:p>
      </dgm:t>
    </dgm:pt>
    <dgm:pt modelId="{7FF7D37B-ECDF-411C-98B7-D64AB3010244}">
      <dgm:prSet phldrT="[Texto]" custT="1"/>
      <dgm:spPr/>
      <dgm:t>
        <a:bodyPr/>
        <a:lstStyle/>
        <a:p>
          <a:r>
            <a:rPr lang="es-CO" sz="1400" dirty="0" smtClean="0">
              <a:solidFill>
                <a:schemeClr val="tx1"/>
              </a:solidFill>
              <a:latin typeface="Arial" panose="020B0604020202020204" pitchFamily="34" charset="0"/>
              <a:cs typeface="Arial" panose="020B0604020202020204" pitchFamily="34" charset="0"/>
            </a:rPr>
            <a:t>Información y Comunicación</a:t>
          </a:r>
          <a:endParaRPr lang="es-CO" sz="1400" dirty="0">
            <a:solidFill>
              <a:schemeClr val="tx1"/>
            </a:solidFill>
            <a:latin typeface="Arial" panose="020B0604020202020204" pitchFamily="34" charset="0"/>
            <a:cs typeface="Arial" panose="020B0604020202020204" pitchFamily="34" charset="0"/>
          </a:endParaRPr>
        </a:p>
      </dgm:t>
    </dgm:pt>
    <dgm:pt modelId="{0C34A05E-8857-4EFA-9224-B6008864EA67}" type="parTrans" cxnId="{E09C454E-3252-4503-87C7-3EA103E5A7E0}">
      <dgm:prSet/>
      <dgm:spPr/>
      <dgm:t>
        <a:bodyPr/>
        <a:lstStyle/>
        <a:p>
          <a:endParaRPr lang="es-CO"/>
        </a:p>
      </dgm:t>
    </dgm:pt>
    <dgm:pt modelId="{75B96F3F-4326-4050-9C70-841011408F18}" type="sibTrans" cxnId="{E09C454E-3252-4503-87C7-3EA103E5A7E0}">
      <dgm:prSet/>
      <dgm:spPr/>
      <dgm:t>
        <a:bodyPr/>
        <a:lstStyle/>
        <a:p>
          <a:endParaRPr lang="es-CO"/>
        </a:p>
      </dgm:t>
    </dgm:pt>
    <dgm:pt modelId="{59690C2F-8EC6-426D-95F0-63D65F65B17E}">
      <dgm:prSet phldrT="[Texto]" custT="1"/>
      <dgm:spPr/>
      <dgm:t>
        <a:bodyPr/>
        <a:lstStyle/>
        <a:p>
          <a:r>
            <a:rPr lang="es-CO" sz="1400" dirty="0" smtClean="0">
              <a:solidFill>
                <a:schemeClr val="tx1"/>
              </a:solidFill>
              <a:latin typeface="Arial" panose="020B0604020202020204" pitchFamily="34" charset="0"/>
              <a:cs typeface="Arial" panose="020B0604020202020204" pitchFamily="34" charset="0"/>
            </a:rPr>
            <a:t>Control Interno</a:t>
          </a:r>
          <a:endParaRPr lang="es-CO" sz="1400" dirty="0">
            <a:solidFill>
              <a:schemeClr val="tx1"/>
            </a:solidFill>
            <a:latin typeface="Arial" panose="020B0604020202020204" pitchFamily="34" charset="0"/>
            <a:cs typeface="Arial" panose="020B0604020202020204" pitchFamily="34" charset="0"/>
          </a:endParaRPr>
        </a:p>
      </dgm:t>
    </dgm:pt>
    <dgm:pt modelId="{A1A9DDEA-500E-4CA5-96AB-A5CD682374D2}" type="parTrans" cxnId="{1F9E9B24-3451-4DE4-93CA-5296AFCFC79F}">
      <dgm:prSet/>
      <dgm:spPr/>
      <dgm:t>
        <a:bodyPr/>
        <a:lstStyle/>
        <a:p>
          <a:endParaRPr lang="es-CO"/>
        </a:p>
      </dgm:t>
    </dgm:pt>
    <dgm:pt modelId="{9E4CFE0B-B85E-45F7-9971-264B17C0C968}" type="sibTrans" cxnId="{1F9E9B24-3451-4DE4-93CA-5296AFCFC79F}">
      <dgm:prSet/>
      <dgm:spPr/>
      <dgm:t>
        <a:bodyPr/>
        <a:lstStyle/>
        <a:p>
          <a:endParaRPr lang="es-CO"/>
        </a:p>
      </dgm:t>
    </dgm:pt>
    <dgm:pt modelId="{692A8383-1ED7-42AD-9D85-3A6516C3CE9C}">
      <dgm:prSet phldrT="[Texto]" custT="1"/>
      <dgm:spPr>
        <a:solidFill>
          <a:schemeClr val="accent1">
            <a:lumMod val="20000"/>
            <a:lumOff val="80000"/>
          </a:schemeClr>
        </a:solidFill>
      </dgm:spPr>
      <dgm:t>
        <a:bodyPr/>
        <a:lstStyle/>
        <a:p>
          <a:r>
            <a:rPr lang="es-CO" sz="1400" dirty="0" smtClean="0">
              <a:solidFill>
                <a:schemeClr val="tx1"/>
              </a:solidFill>
              <a:latin typeface="Arial" panose="020B0604020202020204" pitchFamily="34" charset="0"/>
              <a:cs typeface="Arial" panose="020B0604020202020204" pitchFamily="34" charset="0"/>
            </a:rPr>
            <a:t>DIMENSIONES TRANSVERSALES</a:t>
          </a:r>
          <a:endParaRPr lang="es-CO" sz="1400" dirty="0">
            <a:solidFill>
              <a:schemeClr val="tx1"/>
            </a:solidFill>
            <a:latin typeface="Arial" panose="020B0604020202020204" pitchFamily="34" charset="0"/>
            <a:cs typeface="Arial" panose="020B0604020202020204" pitchFamily="34" charset="0"/>
          </a:endParaRPr>
        </a:p>
      </dgm:t>
    </dgm:pt>
    <dgm:pt modelId="{F1A13CAF-2128-40F0-BE30-E32F88B5A87C}" type="sibTrans" cxnId="{D5162D14-B48F-4F5A-9700-B89F6EBF9BDA}">
      <dgm:prSet/>
      <dgm:spPr/>
      <dgm:t>
        <a:bodyPr/>
        <a:lstStyle/>
        <a:p>
          <a:endParaRPr lang="es-CO"/>
        </a:p>
      </dgm:t>
    </dgm:pt>
    <dgm:pt modelId="{05191A3F-C13E-4C0F-8DA1-8C59FF2C9AE1}" type="parTrans" cxnId="{D5162D14-B48F-4F5A-9700-B89F6EBF9BDA}">
      <dgm:prSet/>
      <dgm:spPr/>
      <dgm:t>
        <a:bodyPr/>
        <a:lstStyle/>
        <a:p>
          <a:endParaRPr lang="es-CO"/>
        </a:p>
      </dgm:t>
    </dgm:pt>
    <dgm:pt modelId="{56957837-4A44-496D-9405-75D984EA625C}">
      <dgm:prSet phldrT="[Texto]" custT="1"/>
      <dgm:spPr/>
      <dgm:t>
        <a:bodyPr/>
        <a:lstStyle/>
        <a:p>
          <a:r>
            <a:rPr lang="es-CO" sz="1400" dirty="0" smtClean="0">
              <a:solidFill>
                <a:schemeClr val="tx1"/>
              </a:solidFill>
              <a:latin typeface="Arial" panose="020B0604020202020204" pitchFamily="34" charset="0"/>
              <a:cs typeface="Arial" panose="020B0604020202020204" pitchFamily="34" charset="0"/>
            </a:rPr>
            <a:t>Gestión del Conocimiento y la Innovación</a:t>
          </a:r>
          <a:endParaRPr lang="es-CO" sz="1400" dirty="0">
            <a:solidFill>
              <a:schemeClr val="tx1"/>
            </a:solidFill>
            <a:latin typeface="Arial" panose="020B0604020202020204" pitchFamily="34" charset="0"/>
            <a:cs typeface="Arial" panose="020B0604020202020204" pitchFamily="34" charset="0"/>
          </a:endParaRPr>
        </a:p>
      </dgm:t>
    </dgm:pt>
    <dgm:pt modelId="{896A6B35-DA78-40CF-A483-3A897957DFDB}" type="parTrans" cxnId="{A3FDF237-3329-4837-9B70-2188E4ABF4DA}">
      <dgm:prSet/>
      <dgm:spPr/>
      <dgm:t>
        <a:bodyPr/>
        <a:lstStyle/>
        <a:p>
          <a:endParaRPr lang="es-CO"/>
        </a:p>
      </dgm:t>
    </dgm:pt>
    <dgm:pt modelId="{4A08875D-3846-427D-ADEC-4BCD80E3E8A4}" type="sibTrans" cxnId="{A3FDF237-3329-4837-9B70-2188E4ABF4DA}">
      <dgm:prSet/>
      <dgm:spPr/>
      <dgm:t>
        <a:bodyPr/>
        <a:lstStyle/>
        <a:p>
          <a:endParaRPr lang="es-CO"/>
        </a:p>
      </dgm:t>
    </dgm:pt>
    <dgm:pt modelId="{45F658F5-C0DF-4C0E-91E6-DD961BD1E94C}" type="pres">
      <dgm:prSet presAssocID="{9D16C48D-49B2-4636-B7B6-C3F688BCB3A4}" presName="cycle" presStyleCnt="0">
        <dgm:presLayoutVars>
          <dgm:dir/>
          <dgm:resizeHandles val="exact"/>
        </dgm:presLayoutVars>
      </dgm:prSet>
      <dgm:spPr/>
      <dgm:t>
        <a:bodyPr/>
        <a:lstStyle/>
        <a:p>
          <a:endParaRPr lang="es-CO"/>
        </a:p>
      </dgm:t>
    </dgm:pt>
    <dgm:pt modelId="{2DEEA275-E3B3-426C-AF0F-9814F5A31805}" type="pres">
      <dgm:prSet presAssocID="{692A8383-1ED7-42AD-9D85-3A6516C3CE9C}" presName="node" presStyleLbl="node1" presStyleIdx="0" presStyleCnt="4" custScaleX="119479" custScaleY="40241" custRadScaleRad="112928" custRadScaleInc="-717">
        <dgm:presLayoutVars>
          <dgm:bulletEnabled val="1"/>
        </dgm:presLayoutVars>
      </dgm:prSet>
      <dgm:spPr/>
      <dgm:t>
        <a:bodyPr/>
        <a:lstStyle/>
        <a:p>
          <a:endParaRPr lang="es-CO"/>
        </a:p>
      </dgm:t>
    </dgm:pt>
    <dgm:pt modelId="{2EBA9F66-E01F-4FD0-B4E9-5DD997247006}" type="pres">
      <dgm:prSet presAssocID="{692A8383-1ED7-42AD-9D85-3A6516C3CE9C}" presName="spNode" presStyleCnt="0"/>
      <dgm:spPr/>
    </dgm:pt>
    <dgm:pt modelId="{9B92550E-91CC-4C58-A25A-E097B8EE7D1F}" type="pres">
      <dgm:prSet presAssocID="{F1A13CAF-2128-40F0-BE30-E32F88B5A87C}" presName="sibTrans" presStyleLbl="sibTrans1D1" presStyleIdx="0" presStyleCnt="4"/>
      <dgm:spPr/>
      <dgm:t>
        <a:bodyPr/>
        <a:lstStyle/>
        <a:p>
          <a:endParaRPr lang="es-CO"/>
        </a:p>
      </dgm:t>
    </dgm:pt>
    <dgm:pt modelId="{F1837681-EC98-4092-A1F0-E0F4AE2C23A9}" type="pres">
      <dgm:prSet presAssocID="{7FF7D37B-ECDF-411C-98B7-D64AB3010244}" presName="node" presStyleLbl="node1" presStyleIdx="1" presStyleCnt="4" custScaleX="119479" custScaleY="40241" custRadScaleRad="113693" custRadScaleInc="-786">
        <dgm:presLayoutVars>
          <dgm:bulletEnabled val="1"/>
        </dgm:presLayoutVars>
      </dgm:prSet>
      <dgm:spPr/>
      <dgm:t>
        <a:bodyPr/>
        <a:lstStyle/>
        <a:p>
          <a:endParaRPr lang="es-CO"/>
        </a:p>
      </dgm:t>
    </dgm:pt>
    <dgm:pt modelId="{BEC98BE2-4E0A-4C2F-9E71-FE67BF6C620E}" type="pres">
      <dgm:prSet presAssocID="{7FF7D37B-ECDF-411C-98B7-D64AB3010244}" presName="spNode" presStyleCnt="0"/>
      <dgm:spPr/>
    </dgm:pt>
    <dgm:pt modelId="{0494D111-D1E1-48DB-8503-244136772C12}" type="pres">
      <dgm:prSet presAssocID="{75B96F3F-4326-4050-9C70-841011408F18}" presName="sibTrans" presStyleLbl="sibTrans1D1" presStyleIdx="1" presStyleCnt="4"/>
      <dgm:spPr/>
      <dgm:t>
        <a:bodyPr/>
        <a:lstStyle/>
        <a:p>
          <a:endParaRPr lang="es-CO"/>
        </a:p>
      </dgm:t>
    </dgm:pt>
    <dgm:pt modelId="{6772C892-CD99-49C8-B963-010067B956E6}" type="pres">
      <dgm:prSet presAssocID="{59690C2F-8EC6-426D-95F0-63D65F65B17E}" presName="node" presStyleLbl="node1" presStyleIdx="2" presStyleCnt="4" custScaleX="119479" custScaleY="40241" custRadScaleRad="112307" custRadScaleInc="2479">
        <dgm:presLayoutVars>
          <dgm:bulletEnabled val="1"/>
        </dgm:presLayoutVars>
      </dgm:prSet>
      <dgm:spPr/>
      <dgm:t>
        <a:bodyPr/>
        <a:lstStyle/>
        <a:p>
          <a:endParaRPr lang="es-CO"/>
        </a:p>
      </dgm:t>
    </dgm:pt>
    <dgm:pt modelId="{1F5E6F06-860C-4BDD-B158-D7627EA8CCD0}" type="pres">
      <dgm:prSet presAssocID="{59690C2F-8EC6-426D-95F0-63D65F65B17E}" presName="spNode" presStyleCnt="0"/>
      <dgm:spPr/>
    </dgm:pt>
    <dgm:pt modelId="{BBDF415F-AE3E-41C9-9A62-10A560B372DD}" type="pres">
      <dgm:prSet presAssocID="{9E4CFE0B-B85E-45F7-9971-264B17C0C968}" presName="sibTrans" presStyleLbl="sibTrans1D1" presStyleIdx="2" presStyleCnt="4"/>
      <dgm:spPr/>
      <dgm:t>
        <a:bodyPr/>
        <a:lstStyle/>
        <a:p>
          <a:endParaRPr lang="es-CO"/>
        </a:p>
      </dgm:t>
    </dgm:pt>
    <dgm:pt modelId="{612455AA-BA15-457F-8796-6D97C97E9C85}" type="pres">
      <dgm:prSet presAssocID="{56957837-4A44-496D-9405-75D984EA625C}" presName="node" presStyleLbl="node1" presStyleIdx="3" presStyleCnt="4" custScaleX="103252" custScaleY="53063" custRadScaleRad="122579" custRadScaleInc="-693">
        <dgm:presLayoutVars>
          <dgm:bulletEnabled val="1"/>
        </dgm:presLayoutVars>
      </dgm:prSet>
      <dgm:spPr/>
      <dgm:t>
        <a:bodyPr/>
        <a:lstStyle/>
        <a:p>
          <a:endParaRPr lang="es-CO"/>
        </a:p>
      </dgm:t>
    </dgm:pt>
    <dgm:pt modelId="{95D335D8-B08D-41CB-ACAE-EADDF7D8B411}" type="pres">
      <dgm:prSet presAssocID="{56957837-4A44-496D-9405-75D984EA625C}" presName="spNode" presStyleCnt="0"/>
      <dgm:spPr/>
    </dgm:pt>
    <dgm:pt modelId="{A1C44CBF-AE37-4F87-9A4C-D7F740610E07}" type="pres">
      <dgm:prSet presAssocID="{4A08875D-3846-427D-ADEC-4BCD80E3E8A4}" presName="sibTrans" presStyleLbl="sibTrans1D1" presStyleIdx="3" presStyleCnt="4"/>
      <dgm:spPr/>
      <dgm:t>
        <a:bodyPr/>
        <a:lstStyle/>
        <a:p>
          <a:endParaRPr lang="es-CO"/>
        </a:p>
      </dgm:t>
    </dgm:pt>
  </dgm:ptLst>
  <dgm:cxnLst>
    <dgm:cxn modelId="{0B8CB9C7-71E5-48E8-8E5C-6A95A3A9F8F2}" type="presOf" srcId="{9D16C48D-49B2-4636-B7B6-C3F688BCB3A4}" destId="{45F658F5-C0DF-4C0E-91E6-DD961BD1E94C}" srcOrd="0" destOrd="0" presId="urn:microsoft.com/office/officeart/2005/8/layout/cycle6"/>
    <dgm:cxn modelId="{AFC20C84-ADAC-4900-968E-42C9D047BB6C}" type="presOf" srcId="{F1A13CAF-2128-40F0-BE30-E32F88B5A87C}" destId="{9B92550E-91CC-4C58-A25A-E097B8EE7D1F}" srcOrd="0" destOrd="0" presId="urn:microsoft.com/office/officeart/2005/8/layout/cycle6"/>
    <dgm:cxn modelId="{A3FDF237-3329-4837-9B70-2188E4ABF4DA}" srcId="{9D16C48D-49B2-4636-B7B6-C3F688BCB3A4}" destId="{56957837-4A44-496D-9405-75D984EA625C}" srcOrd="3" destOrd="0" parTransId="{896A6B35-DA78-40CF-A483-3A897957DFDB}" sibTransId="{4A08875D-3846-427D-ADEC-4BCD80E3E8A4}"/>
    <dgm:cxn modelId="{4FCBAD8C-AAC1-48D9-9690-BCDA56DFF8B9}" type="presOf" srcId="{692A8383-1ED7-42AD-9D85-3A6516C3CE9C}" destId="{2DEEA275-E3B3-426C-AF0F-9814F5A31805}" srcOrd="0" destOrd="0" presId="urn:microsoft.com/office/officeart/2005/8/layout/cycle6"/>
    <dgm:cxn modelId="{E09C454E-3252-4503-87C7-3EA103E5A7E0}" srcId="{9D16C48D-49B2-4636-B7B6-C3F688BCB3A4}" destId="{7FF7D37B-ECDF-411C-98B7-D64AB3010244}" srcOrd="1" destOrd="0" parTransId="{0C34A05E-8857-4EFA-9224-B6008864EA67}" sibTransId="{75B96F3F-4326-4050-9C70-841011408F18}"/>
    <dgm:cxn modelId="{95BD640A-5F88-4CCA-9F89-6C7B41D09EDB}" type="presOf" srcId="{59690C2F-8EC6-426D-95F0-63D65F65B17E}" destId="{6772C892-CD99-49C8-B963-010067B956E6}" srcOrd="0" destOrd="0" presId="urn:microsoft.com/office/officeart/2005/8/layout/cycle6"/>
    <dgm:cxn modelId="{B65D390E-4DBB-448B-9ED8-6694FF60C294}" type="presOf" srcId="{4A08875D-3846-427D-ADEC-4BCD80E3E8A4}" destId="{A1C44CBF-AE37-4F87-9A4C-D7F740610E07}" srcOrd="0" destOrd="0" presId="urn:microsoft.com/office/officeart/2005/8/layout/cycle6"/>
    <dgm:cxn modelId="{1F9E9B24-3451-4DE4-93CA-5296AFCFC79F}" srcId="{9D16C48D-49B2-4636-B7B6-C3F688BCB3A4}" destId="{59690C2F-8EC6-426D-95F0-63D65F65B17E}" srcOrd="2" destOrd="0" parTransId="{A1A9DDEA-500E-4CA5-96AB-A5CD682374D2}" sibTransId="{9E4CFE0B-B85E-45F7-9971-264B17C0C968}"/>
    <dgm:cxn modelId="{95E32ADC-526C-4E75-94A4-97067C6C0B71}" type="presOf" srcId="{75B96F3F-4326-4050-9C70-841011408F18}" destId="{0494D111-D1E1-48DB-8503-244136772C12}" srcOrd="0" destOrd="0" presId="urn:microsoft.com/office/officeart/2005/8/layout/cycle6"/>
    <dgm:cxn modelId="{304DE5DB-E4C0-4D77-ABE2-E7B8FD2495DF}" type="presOf" srcId="{56957837-4A44-496D-9405-75D984EA625C}" destId="{612455AA-BA15-457F-8796-6D97C97E9C85}" srcOrd="0" destOrd="0" presId="urn:microsoft.com/office/officeart/2005/8/layout/cycle6"/>
    <dgm:cxn modelId="{D8473E8A-841D-43EE-B153-62D088DEFE3D}" type="presOf" srcId="{7FF7D37B-ECDF-411C-98B7-D64AB3010244}" destId="{F1837681-EC98-4092-A1F0-E0F4AE2C23A9}" srcOrd="0" destOrd="0" presId="urn:microsoft.com/office/officeart/2005/8/layout/cycle6"/>
    <dgm:cxn modelId="{D5162D14-B48F-4F5A-9700-B89F6EBF9BDA}" srcId="{9D16C48D-49B2-4636-B7B6-C3F688BCB3A4}" destId="{692A8383-1ED7-42AD-9D85-3A6516C3CE9C}" srcOrd="0" destOrd="0" parTransId="{05191A3F-C13E-4C0F-8DA1-8C59FF2C9AE1}" sibTransId="{F1A13CAF-2128-40F0-BE30-E32F88B5A87C}"/>
    <dgm:cxn modelId="{10D68DC4-45AC-47D5-9D52-FE8CF6234C9D}" type="presOf" srcId="{9E4CFE0B-B85E-45F7-9971-264B17C0C968}" destId="{BBDF415F-AE3E-41C9-9A62-10A560B372DD}" srcOrd="0" destOrd="0" presId="urn:microsoft.com/office/officeart/2005/8/layout/cycle6"/>
    <dgm:cxn modelId="{844D30C2-F4BE-4429-BF4D-DA34E6D53D2E}" type="presParOf" srcId="{45F658F5-C0DF-4C0E-91E6-DD961BD1E94C}" destId="{2DEEA275-E3B3-426C-AF0F-9814F5A31805}" srcOrd="0" destOrd="0" presId="urn:microsoft.com/office/officeart/2005/8/layout/cycle6"/>
    <dgm:cxn modelId="{5B3EDE3A-3CAE-496E-A101-64F52EF9D4A3}" type="presParOf" srcId="{45F658F5-C0DF-4C0E-91E6-DD961BD1E94C}" destId="{2EBA9F66-E01F-4FD0-B4E9-5DD997247006}" srcOrd="1" destOrd="0" presId="urn:microsoft.com/office/officeart/2005/8/layout/cycle6"/>
    <dgm:cxn modelId="{CEA78CE9-8B22-4DE4-A63C-28B90C860D16}" type="presParOf" srcId="{45F658F5-C0DF-4C0E-91E6-DD961BD1E94C}" destId="{9B92550E-91CC-4C58-A25A-E097B8EE7D1F}" srcOrd="2" destOrd="0" presId="urn:microsoft.com/office/officeart/2005/8/layout/cycle6"/>
    <dgm:cxn modelId="{03FE5BF6-EA3A-4CC0-B5C8-BFDFEDFF16B7}" type="presParOf" srcId="{45F658F5-C0DF-4C0E-91E6-DD961BD1E94C}" destId="{F1837681-EC98-4092-A1F0-E0F4AE2C23A9}" srcOrd="3" destOrd="0" presId="urn:microsoft.com/office/officeart/2005/8/layout/cycle6"/>
    <dgm:cxn modelId="{7949EB3D-BC34-40C0-B113-547D1A603C23}" type="presParOf" srcId="{45F658F5-C0DF-4C0E-91E6-DD961BD1E94C}" destId="{BEC98BE2-4E0A-4C2F-9E71-FE67BF6C620E}" srcOrd="4" destOrd="0" presId="urn:microsoft.com/office/officeart/2005/8/layout/cycle6"/>
    <dgm:cxn modelId="{38C1F377-C77F-4B7C-85F1-90281C0B7EEE}" type="presParOf" srcId="{45F658F5-C0DF-4C0E-91E6-DD961BD1E94C}" destId="{0494D111-D1E1-48DB-8503-244136772C12}" srcOrd="5" destOrd="0" presId="urn:microsoft.com/office/officeart/2005/8/layout/cycle6"/>
    <dgm:cxn modelId="{3FE91512-8389-430F-A55A-2A377522859B}" type="presParOf" srcId="{45F658F5-C0DF-4C0E-91E6-DD961BD1E94C}" destId="{6772C892-CD99-49C8-B963-010067B956E6}" srcOrd="6" destOrd="0" presId="urn:microsoft.com/office/officeart/2005/8/layout/cycle6"/>
    <dgm:cxn modelId="{2A5E19F1-54E3-47B5-9BDE-FF360A3A62CA}" type="presParOf" srcId="{45F658F5-C0DF-4C0E-91E6-DD961BD1E94C}" destId="{1F5E6F06-860C-4BDD-B158-D7627EA8CCD0}" srcOrd="7" destOrd="0" presId="urn:microsoft.com/office/officeart/2005/8/layout/cycle6"/>
    <dgm:cxn modelId="{88EE6A64-288A-41ED-829E-F1AEB1DDCC90}" type="presParOf" srcId="{45F658F5-C0DF-4C0E-91E6-DD961BD1E94C}" destId="{BBDF415F-AE3E-41C9-9A62-10A560B372DD}" srcOrd="8" destOrd="0" presId="urn:microsoft.com/office/officeart/2005/8/layout/cycle6"/>
    <dgm:cxn modelId="{6276D13B-9971-4985-AA0D-0C2FAC8F3F30}" type="presParOf" srcId="{45F658F5-C0DF-4C0E-91E6-DD961BD1E94C}" destId="{612455AA-BA15-457F-8796-6D97C97E9C85}" srcOrd="9" destOrd="0" presId="urn:microsoft.com/office/officeart/2005/8/layout/cycle6"/>
    <dgm:cxn modelId="{54667EFB-4162-442F-B7B9-F80BBCA68F77}" type="presParOf" srcId="{45F658F5-C0DF-4C0E-91E6-DD961BD1E94C}" destId="{95D335D8-B08D-41CB-ACAE-EADDF7D8B411}" srcOrd="10" destOrd="0" presId="urn:microsoft.com/office/officeart/2005/8/layout/cycle6"/>
    <dgm:cxn modelId="{E671CE94-470D-4C50-84B4-0BC5682CBF03}" type="presParOf" srcId="{45F658F5-C0DF-4C0E-91E6-DD961BD1E94C}" destId="{A1C44CBF-AE37-4F87-9A4C-D7F740610E07}" srcOrd="11" destOrd="0" presId="urn:microsoft.com/office/officeart/2005/8/layout/cycle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4760B3F-60EB-4F2F-96A5-97D0430A88E0}" type="doc">
      <dgm:prSet loTypeId="urn:microsoft.com/office/officeart/2005/8/layout/cycle8" loCatId="cycle" qsTypeId="urn:microsoft.com/office/officeart/2005/8/quickstyle/3d1" qsCatId="3D" csTypeId="urn:microsoft.com/office/officeart/2005/8/colors/colorful5" csCatId="colorful" phldr="1"/>
      <dgm:spPr/>
    </dgm:pt>
    <dgm:pt modelId="{CDBF0FEA-9C41-4879-BE6E-35799B1CEAE0}">
      <dgm:prSet phldrT="[Texto]"/>
      <dgm:spPr/>
      <dgm:t>
        <a:bodyPr/>
        <a:lstStyle/>
        <a:p>
          <a:r>
            <a:rPr lang="es-CO" b="1" smtClean="0"/>
            <a:t>PLANEACION</a:t>
          </a:r>
          <a:endParaRPr lang="es-CO" b="1" dirty="0"/>
        </a:p>
      </dgm:t>
    </dgm:pt>
    <dgm:pt modelId="{6C560CBE-8818-4985-947B-6871B5157F3D}" type="parTrans" cxnId="{9ACF52D6-BD66-4F5F-8C0B-F4CAAD09EBF9}">
      <dgm:prSet/>
      <dgm:spPr/>
      <dgm:t>
        <a:bodyPr/>
        <a:lstStyle/>
        <a:p>
          <a:endParaRPr lang="es-CO"/>
        </a:p>
      </dgm:t>
    </dgm:pt>
    <dgm:pt modelId="{1968ED1B-9352-42BD-81D6-6675B34B2209}" type="sibTrans" cxnId="{9ACF52D6-BD66-4F5F-8C0B-F4CAAD09EBF9}">
      <dgm:prSet/>
      <dgm:spPr/>
      <dgm:t>
        <a:bodyPr/>
        <a:lstStyle/>
        <a:p>
          <a:endParaRPr lang="es-CO"/>
        </a:p>
      </dgm:t>
    </dgm:pt>
    <dgm:pt modelId="{9FD92FD2-1F43-4352-A114-896FBB413F2A}">
      <dgm:prSet phldrT="[Texto]"/>
      <dgm:spPr/>
      <dgm:t>
        <a:bodyPr/>
        <a:lstStyle/>
        <a:p>
          <a:r>
            <a:rPr lang="es-CO" b="1" smtClean="0"/>
            <a:t>RETIRO</a:t>
          </a:r>
          <a:endParaRPr lang="es-CO" b="1" dirty="0"/>
        </a:p>
      </dgm:t>
    </dgm:pt>
    <dgm:pt modelId="{29521DCF-6530-4668-BF4F-6D5BB27892A4}" type="parTrans" cxnId="{5ABCDD24-2E17-4463-970A-E94B783FB654}">
      <dgm:prSet/>
      <dgm:spPr/>
      <dgm:t>
        <a:bodyPr/>
        <a:lstStyle/>
        <a:p>
          <a:endParaRPr lang="es-CO"/>
        </a:p>
      </dgm:t>
    </dgm:pt>
    <dgm:pt modelId="{70C7B6D4-3A07-404B-A6D4-016FDF4ACCE3}" type="sibTrans" cxnId="{5ABCDD24-2E17-4463-970A-E94B783FB654}">
      <dgm:prSet/>
      <dgm:spPr/>
      <dgm:t>
        <a:bodyPr/>
        <a:lstStyle/>
        <a:p>
          <a:endParaRPr lang="es-CO"/>
        </a:p>
      </dgm:t>
    </dgm:pt>
    <dgm:pt modelId="{398954B0-FC2D-400F-8A14-AD04B2363023}">
      <dgm:prSet phldrT="[Texto]"/>
      <dgm:spPr/>
      <dgm:t>
        <a:bodyPr/>
        <a:lstStyle/>
        <a:p>
          <a:r>
            <a:rPr lang="es-CO" b="1" smtClean="0"/>
            <a:t>INGRESO</a:t>
          </a:r>
          <a:endParaRPr lang="es-CO" b="1" dirty="0"/>
        </a:p>
      </dgm:t>
    </dgm:pt>
    <dgm:pt modelId="{C8CBC580-29B1-4F1B-9103-A255BC0B78B5}" type="parTrans" cxnId="{F1394E55-959B-4751-A322-B7A3D7331A1E}">
      <dgm:prSet/>
      <dgm:spPr/>
      <dgm:t>
        <a:bodyPr/>
        <a:lstStyle/>
        <a:p>
          <a:endParaRPr lang="es-CO"/>
        </a:p>
      </dgm:t>
    </dgm:pt>
    <dgm:pt modelId="{25086C3E-04C3-4868-8562-E1E060EB1A1B}" type="sibTrans" cxnId="{F1394E55-959B-4751-A322-B7A3D7331A1E}">
      <dgm:prSet/>
      <dgm:spPr/>
      <dgm:t>
        <a:bodyPr/>
        <a:lstStyle/>
        <a:p>
          <a:endParaRPr lang="es-CO"/>
        </a:p>
      </dgm:t>
    </dgm:pt>
    <dgm:pt modelId="{DD656369-36AF-445B-868F-408EAD6766FD}">
      <dgm:prSet phldrT="[Texto]"/>
      <dgm:spPr/>
      <dgm:t>
        <a:bodyPr/>
        <a:lstStyle/>
        <a:p>
          <a:r>
            <a:rPr lang="es-CO" b="1" smtClean="0"/>
            <a:t>DESARROLLO</a:t>
          </a:r>
          <a:endParaRPr lang="es-CO" b="1" dirty="0"/>
        </a:p>
      </dgm:t>
    </dgm:pt>
    <dgm:pt modelId="{74CEF653-E241-487F-89F7-E05660E33C3B}" type="parTrans" cxnId="{83878862-1BC1-4FC2-BDAF-A39CAB7054EF}">
      <dgm:prSet/>
      <dgm:spPr/>
      <dgm:t>
        <a:bodyPr/>
        <a:lstStyle/>
        <a:p>
          <a:endParaRPr lang="es-CO"/>
        </a:p>
      </dgm:t>
    </dgm:pt>
    <dgm:pt modelId="{4E220244-F39A-4869-8836-46BCDEF108B6}" type="sibTrans" cxnId="{83878862-1BC1-4FC2-BDAF-A39CAB7054EF}">
      <dgm:prSet/>
      <dgm:spPr/>
      <dgm:t>
        <a:bodyPr/>
        <a:lstStyle/>
        <a:p>
          <a:endParaRPr lang="es-CO"/>
        </a:p>
      </dgm:t>
    </dgm:pt>
    <dgm:pt modelId="{064BE76C-84B3-497C-B5F7-11E2B6D2487A}" type="pres">
      <dgm:prSet presAssocID="{D4760B3F-60EB-4F2F-96A5-97D0430A88E0}" presName="compositeShape" presStyleCnt="0">
        <dgm:presLayoutVars>
          <dgm:chMax val="7"/>
          <dgm:dir/>
          <dgm:resizeHandles val="exact"/>
        </dgm:presLayoutVars>
      </dgm:prSet>
      <dgm:spPr/>
    </dgm:pt>
    <dgm:pt modelId="{D2349FC5-C7A6-4563-868D-72291E6439DA}" type="pres">
      <dgm:prSet presAssocID="{D4760B3F-60EB-4F2F-96A5-97D0430A88E0}" presName="wedge1" presStyleLbl="node1" presStyleIdx="0" presStyleCnt="4"/>
      <dgm:spPr/>
      <dgm:t>
        <a:bodyPr/>
        <a:lstStyle/>
        <a:p>
          <a:endParaRPr lang="es-CO"/>
        </a:p>
      </dgm:t>
    </dgm:pt>
    <dgm:pt modelId="{3C4DD9A6-EE25-4435-AA69-85FB77A24EF6}" type="pres">
      <dgm:prSet presAssocID="{D4760B3F-60EB-4F2F-96A5-97D0430A88E0}" presName="dummy1a" presStyleCnt="0"/>
      <dgm:spPr/>
    </dgm:pt>
    <dgm:pt modelId="{4063C909-791E-4E15-BBE3-20280C50BD43}" type="pres">
      <dgm:prSet presAssocID="{D4760B3F-60EB-4F2F-96A5-97D0430A88E0}" presName="dummy1b" presStyleCnt="0"/>
      <dgm:spPr/>
    </dgm:pt>
    <dgm:pt modelId="{E37CB256-7C64-48E7-9568-CCCEF3DDFA61}" type="pres">
      <dgm:prSet presAssocID="{D4760B3F-60EB-4F2F-96A5-97D0430A88E0}" presName="wedge1Tx" presStyleLbl="node1" presStyleIdx="0" presStyleCnt="4">
        <dgm:presLayoutVars>
          <dgm:chMax val="0"/>
          <dgm:chPref val="0"/>
          <dgm:bulletEnabled val="1"/>
        </dgm:presLayoutVars>
      </dgm:prSet>
      <dgm:spPr/>
      <dgm:t>
        <a:bodyPr/>
        <a:lstStyle/>
        <a:p>
          <a:endParaRPr lang="es-CO"/>
        </a:p>
      </dgm:t>
    </dgm:pt>
    <dgm:pt modelId="{3EE7ED59-8473-443B-A71F-4EE62CEFB6C2}" type="pres">
      <dgm:prSet presAssocID="{D4760B3F-60EB-4F2F-96A5-97D0430A88E0}" presName="wedge2" presStyleLbl="node1" presStyleIdx="1" presStyleCnt="4"/>
      <dgm:spPr/>
      <dgm:t>
        <a:bodyPr/>
        <a:lstStyle/>
        <a:p>
          <a:endParaRPr lang="es-CO"/>
        </a:p>
      </dgm:t>
    </dgm:pt>
    <dgm:pt modelId="{91D2911B-7231-4C9B-B296-E6E47EC997C3}" type="pres">
      <dgm:prSet presAssocID="{D4760B3F-60EB-4F2F-96A5-97D0430A88E0}" presName="dummy2a" presStyleCnt="0"/>
      <dgm:spPr/>
    </dgm:pt>
    <dgm:pt modelId="{F5DBD2A7-EAE6-4EC9-AAF9-E58EC5EA0496}" type="pres">
      <dgm:prSet presAssocID="{D4760B3F-60EB-4F2F-96A5-97D0430A88E0}" presName="dummy2b" presStyleCnt="0"/>
      <dgm:spPr/>
    </dgm:pt>
    <dgm:pt modelId="{B548D8A7-90DD-42C3-9212-965394BAF7C0}" type="pres">
      <dgm:prSet presAssocID="{D4760B3F-60EB-4F2F-96A5-97D0430A88E0}" presName="wedge2Tx" presStyleLbl="node1" presStyleIdx="1" presStyleCnt="4">
        <dgm:presLayoutVars>
          <dgm:chMax val="0"/>
          <dgm:chPref val="0"/>
          <dgm:bulletEnabled val="1"/>
        </dgm:presLayoutVars>
      </dgm:prSet>
      <dgm:spPr/>
      <dgm:t>
        <a:bodyPr/>
        <a:lstStyle/>
        <a:p>
          <a:endParaRPr lang="es-CO"/>
        </a:p>
      </dgm:t>
    </dgm:pt>
    <dgm:pt modelId="{92D82687-513C-4F88-85CA-1AB0D4A8A796}" type="pres">
      <dgm:prSet presAssocID="{D4760B3F-60EB-4F2F-96A5-97D0430A88E0}" presName="wedge3" presStyleLbl="node1" presStyleIdx="2" presStyleCnt="4"/>
      <dgm:spPr/>
      <dgm:t>
        <a:bodyPr/>
        <a:lstStyle/>
        <a:p>
          <a:endParaRPr lang="es-CO"/>
        </a:p>
      </dgm:t>
    </dgm:pt>
    <dgm:pt modelId="{98895C26-911F-4FD1-9970-DC39797F1EFB}" type="pres">
      <dgm:prSet presAssocID="{D4760B3F-60EB-4F2F-96A5-97D0430A88E0}" presName="dummy3a" presStyleCnt="0"/>
      <dgm:spPr/>
    </dgm:pt>
    <dgm:pt modelId="{E87440B3-D837-47F3-8119-C2AA0D6489D9}" type="pres">
      <dgm:prSet presAssocID="{D4760B3F-60EB-4F2F-96A5-97D0430A88E0}" presName="dummy3b" presStyleCnt="0"/>
      <dgm:spPr/>
    </dgm:pt>
    <dgm:pt modelId="{02CCD4CD-4090-47AE-A266-169F69AB4918}" type="pres">
      <dgm:prSet presAssocID="{D4760B3F-60EB-4F2F-96A5-97D0430A88E0}" presName="wedge3Tx" presStyleLbl="node1" presStyleIdx="2" presStyleCnt="4">
        <dgm:presLayoutVars>
          <dgm:chMax val="0"/>
          <dgm:chPref val="0"/>
          <dgm:bulletEnabled val="1"/>
        </dgm:presLayoutVars>
      </dgm:prSet>
      <dgm:spPr/>
      <dgm:t>
        <a:bodyPr/>
        <a:lstStyle/>
        <a:p>
          <a:endParaRPr lang="es-CO"/>
        </a:p>
      </dgm:t>
    </dgm:pt>
    <dgm:pt modelId="{24BB81C1-8138-4EB0-BD2F-7558F4597F11}" type="pres">
      <dgm:prSet presAssocID="{D4760B3F-60EB-4F2F-96A5-97D0430A88E0}" presName="wedge4" presStyleLbl="node1" presStyleIdx="3" presStyleCnt="4"/>
      <dgm:spPr/>
      <dgm:t>
        <a:bodyPr/>
        <a:lstStyle/>
        <a:p>
          <a:endParaRPr lang="es-CO"/>
        </a:p>
      </dgm:t>
    </dgm:pt>
    <dgm:pt modelId="{0A061E4A-5F5B-4FD5-B380-B535C508C2F3}" type="pres">
      <dgm:prSet presAssocID="{D4760B3F-60EB-4F2F-96A5-97D0430A88E0}" presName="dummy4a" presStyleCnt="0"/>
      <dgm:spPr/>
    </dgm:pt>
    <dgm:pt modelId="{2A5D61BD-AA6C-4959-A23D-050673DA9F62}" type="pres">
      <dgm:prSet presAssocID="{D4760B3F-60EB-4F2F-96A5-97D0430A88E0}" presName="dummy4b" presStyleCnt="0"/>
      <dgm:spPr/>
    </dgm:pt>
    <dgm:pt modelId="{D9705D17-7334-4E6F-9C6F-90267E4CAEB8}" type="pres">
      <dgm:prSet presAssocID="{D4760B3F-60EB-4F2F-96A5-97D0430A88E0}" presName="wedge4Tx" presStyleLbl="node1" presStyleIdx="3" presStyleCnt="4">
        <dgm:presLayoutVars>
          <dgm:chMax val="0"/>
          <dgm:chPref val="0"/>
          <dgm:bulletEnabled val="1"/>
        </dgm:presLayoutVars>
      </dgm:prSet>
      <dgm:spPr/>
      <dgm:t>
        <a:bodyPr/>
        <a:lstStyle/>
        <a:p>
          <a:endParaRPr lang="es-CO"/>
        </a:p>
      </dgm:t>
    </dgm:pt>
    <dgm:pt modelId="{CB1F680E-71E8-46E1-8769-88473E2C1035}" type="pres">
      <dgm:prSet presAssocID="{1968ED1B-9352-42BD-81D6-6675B34B2209}" presName="arrowWedge1" presStyleLbl="fgSibTrans2D1" presStyleIdx="0" presStyleCnt="4"/>
      <dgm:spPr/>
    </dgm:pt>
    <dgm:pt modelId="{E05FA34B-0117-48F5-A601-4B8CBD7CB2B9}" type="pres">
      <dgm:prSet presAssocID="{25086C3E-04C3-4868-8562-E1E060EB1A1B}" presName="arrowWedge2" presStyleLbl="fgSibTrans2D1" presStyleIdx="1" presStyleCnt="4"/>
      <dgm:spPr/>
    </dgm:pt>
    <dgm:pt modelId="{C86CAAE4-A9D2-4774-A493-406008DE18B7}" type="pres">
      <dgm:prSet presAssocID="{4E220244-F39A-4869-8836-46BCDEF108B6}" presName="arrowWedge3" presStyleLbl="fgSibTrans2D1" presStyleIdx="2" presStyleCnt="4"/>
      <dgm:spPr/>
    </dgm:pt>
    <dgm:pt modelId="{CFFD1AE6-8BA5-402C-B583-72C12B155C0C}" type="pres">
      <dgm:prSet presAssocID="{70C7B6D4-3A07-404B-A6D4-016FDF4ACCE3}" presName="arrowWedge4" presStyleLbl="fgSibTrans2D1" presStyleIdx="3" presStyleCnt="4"/>
      <dgm:spPr/>
    </dgm:pt>
  </dgm:ptLst>
  <dgm:cxnLst>
    <dgm:cxn modelId="{85A3704D-2247-4BB4-9351-B99D56F73CB9}" type="presOf" srcId="{398954B0-FC2D-400F-8A14-AD04B2363023}" destId="{3EE7ED59-8473-443B-A71F-4EE62CEFB6C2}" srcOrd="0" destOrd="0" presId="urn:microsoft.com/office/officeart/2005/8/layout/cycle8"/>
    <dgm:cxn modelId="{D661E874-DFB5-4B67-98BE-EFC3149E6F50}" type="presOf" srcId="{398954B0-FC2D-400F-8A14-AD04B2363023}" destId="{B548D8A7-90DD-42C3-9212-965394BAF7C0}" srcOrd="1" destOrd="0" presId="urn:microsoft.com/office/officeart/2005/8/layout/cycle8"/>
    <dgm:cxn modelId="{83878862-1BC1-4FC2-BDAF-A39CAB7054EF}" srcId="{D4760B3F-60EB-4F2F-96A5-97D0430A88E0}" destId="{DD656369-36AF-445B-868F-408EAD6766FD}" srcOrd="2" destOrd="0" parTransId="{74CEF653-E241-487F-89F7-E05660E33C3B}" sibTransId="{4E220244-F39A-4869-8836-46BCDEF108B6}"/>
    <dgm:cxn modelId="{498C7384-9315-4B77-B4BE-6807B1B00451}" type="presOf" srcId="{CDBF0FEA-9C41-4879-BE6E-35799B1CEAE0}" destId="{D2349FC5-C7A6-4563-868D-72291E6439DA}" srcOrd="0" destOrd="0" presId="urn:microsoft.com/office/officeart/2005/8/layout/cycle8"/>
    <dgm:cxn modelId="{D4F3639D-E4F0-4BD1-A1B2-8CCD9E91CD04}" type="presOf" srcId="{DD656369-36AF-445B-868F-408EAD6766FD}" destId="{92D82687-513C-4F88-85CA-1AB0D4A8A796}" srcOrd="0" destOrd="0" presId="urn:microsoft.com/office/officeart/2005/8/layout/cycle8"/>
    <dgm:cxn modelId="{AFCAC4DC-C8AE-4537-9865-95C923DCFCB7}" type="presOf" srcId="{9FD92FD2-1F43-4352-A114-896FBB413F2A}" destId="{24BB81C1-8138-4EB0-BD2F-7558F4597F11}" srcOrd="0" destOrd="0" presId="urn:microsoft.com/office/officeart/2005/8/layout/cycle8"/>
    <dgm:cxn modelId="{56360DFC-075F-4655-966E-147598EFB839}" type="presOf" srcId="{DD656369-36AF-445B-868F-408EAD6766FD}" destId="{02CCD4CD-4090-47AE-A266-169F69AB4918}" srcOrd="1" destOrd="0" presId="urn:microsoft.com/office/officeart/2005/8/layout/cycle8"/>
    <dgm:cxn modelId="{5ABCDD24-2E17-4463-970A-E94B783FB654}" srcId="{D4760B3F-60EB-4F2F-96A5-97D0430A88E0}" destId="{9FD92FD2-1F43-4352-A114-896FBB413F2A}" srcOrd="3" destOrd="0" parTransId="{29521DCF-6530-4668-BF4F-6D5BB27892A4}" sibTransId="{70C7B6D4-3A07-404B-A6D4-016FDF4ACCE3}"/>
    <dgm:cxn modelId="{150BC973-575C-48B7-A6D6-66AFE4E5BB55}" type="presOf" srcId="{CDBF0FEA-9C41-4879-BE6E-35799B1CEAE0}" destId="{E37CB256-7C64-48E7-9568-CCCEF3DDFA61}" srcOrd="1" destOrd="0" presId="urn:microsoft.com/office/officeart/2005/8/layout/cycle8"/>
    <dgm:cxn modelId="{651B5A54-30AD-4932-AFA4-F566CD03D02D}" type="presOf" srcId="{D4760B3F-60EB-4F2F-96A5-97D0430A88E0}" destId="{064BE76C-84B3-497C-B5F7-11E2B6D2487A}" srcOrd="0" destOrd="0" presId="urn:microsoft.com/office/officeart/2005/8/layout/cycle8"/>
    <dgm:cxn modelId="{6D0DB17B-022A-40EE-A096-5029F0D2EA5B}" type="presOf" srcId="{9FD92FD2-1F43-4352-A114-896FBB413F2A}" destId="{D9705D17-7334-4E6F-9C6F-90267E4CAEB8}" srcOrd="1" destOrd="0" presId="urn:microsoft.com/office/officeart/2005/8/layout/cycle8"/>
    <dgm:cxn modelId="{9ACF52D6-BD66-4F5F-8C0B-F4CAAD09EBF9}" srcId="{D4760B3F-60EB-4F2F-96A5-97D0430A88E0}" destId="{CDBF0FEA-9C41-4879-BE6E-35799B1CEAE0}" srcOrd="0" destOrd="0" parTransId="{6C560CBE-8818-4985-947B-6871B5157F3D}" sibTransId="{1968ED1B-9352-42BD-81D6-6675B34B2209}"/>
    <dgm:cxn modelId="{F1394E55-959B-4751-A322-B7A3D7331A1E}" srcId="{D4760B3F-60EB-4F2F-96A5-97D0430A88E0}" destId="{398954B0-FC2D-400F-8A14-AD04B2363023}" srcOrd="1" destOrd="0" parTransId="{C8CBC580-29B1-4F1B-9103-A255BC0B78B5}" sibTransId="{25086C3E-04C3-4868-8562-E1E060EB1A1B}"/>
    <dgm:cxn modelId="{D7398048-A1B6-4F82-A488-0C263BFC3B05}" type="presParOf" srcId="{064BE76C-84B3-497C-B5F7-11E2B6D2487A}" destId="{D2349FC5-C7A6-4563-868D-72291E6439DA}" srcOrd="0" destOrd="0" presId="urn:microsoft.com/office/officeart/2005/8/layout/cycle8"/>
    <dgm:cxn modelId="{F286E253-75F5-4A46-A7DF-7C2CA38B5834}" type="presParOf" srcId="{064BE76C-84B3-497C-B5F7-11E2B6D2487A}" destId="{3C4DD9A6-EE25-4435-AA69-85FB77A24EF6}" srcOrd="1" destOrd="0" presId="urn:microsoft.com/office/officeart/2005/8/layout/cycle8"/>
    <dgm:cxn modelId="{F9920073-9962-4CA8-A8BE-E36B93CA690E}" type="presParOf" srcId="{064BE76C-84B3-497C-B5F7-11E2B6D2487A}" destId="{4063C909-791E-4E15-BBE3-20280C50BD43}" srcOrd="2" destOrd="0" presId="urn:microsoft.com/office/officeart/2005/8/layout/cycle8"/>
    <dgm:cxn modelId="{94EBF9CC-0A1D-475D-AAC9-D95E0469627C}" type="presParOf" srcId="{064BE76C-84B3-497C-B5F7-11E2B6D2487A}" destId="{E37CB256-7C64-48E7-9568-CCCEF3DDFA61}" srcOrd="3" destOrd="0" presId="urn:microsoft.com/office/officeart/2005/8/layout/cycle8"/>
    <dgm:cxn modelId="{08BC683C-0CDE-4CC7-99D4-4DAD7D86AD8B}" type="presParOf" srcId="{064BE76C-84B3-497C-B5F7-11E2B6D2487A}" destId="{3EE7ED59-8473-443B-A71F-4EE62CEFB6C2}" srcOrd="4" destOrd="0" presId="urn:microsoft.com/office/officeart/2005/8/layout/cycle8"/>
    <dgm:cxn modelId="{7619385E-9C3C-4A0B-AA77-41C2A9D79337}" type="presParOf" srcId="{064BE76C-84B3-497C-B5F7-11E2B6D2487A}" destId="{91D2911B-7231-4C9B-B296-E6E47EC997C3}" srcOrd="5" destOrd="0" presId="urn:microsoft.com/office/officeart/2005/8/layout/cycle8"/>
    <dgm:cxn modelId="{16EE3F9B-28BF-47E6-AF51-DF6E7A6AD71D}" type="presParOf" srcId="{064BE76C-84B3-497C-B5F7-11E2B6D2487A}" destId="{F5DBD2A7-EAE6-4EC9-AAF9-E58EC5EA0496}" srcOrd="6" destOrd="0" presId="urn:microsoft.com/office/officeart/2005/8/layout/cycle8"/>
    <dgm:cxn modelId="{EF089361-E702-42EA-961D-091E87104938}" type="presParOf" srcId="{064BE76C-84B3-497C-B5F7-11E2B6D2487A}" destId="{B548D8A7-90DD-42C3-9212-965394BAF7C0}" srcOrd="7" destOrd="0" presId="urn:microsoft.com/office/officeart/2005/8/layout/cycle8"/>
    <dgm:cxn modelId="{EE3A29D7-B68C-45D3-8F40-58930A58F0EE}" type="presParOf" srcId="{064BE76C-84B3-497C-B5F7-11E2B6D2487A}" destId="{92D82687-513C-4F88-85CA-1AB0D4A8A796}" srcOrd="8" destOrd="0" presId="urn:microsoft.com/office/officeart/2005/8/layout/cycle8"/>
    <dgm:cxn modelId="{8E538374-294D-497F-AEB7-209CFAF7F226}" type="presParOf" srcId="{064BE76C-84B3-497C-B5F7-11E2B6D2487A}" destId="{98895C26-911F-4FD1-9970-DC39797F1EFB}" srcOrd="9" destOrd="0" presId="urn:microsoft.com/office/officeart/2005/8/layout/cycle8"/>
    <dgm:cxn modelId="{11ABBDB0-46C9-4888-901A-D3F8024A0BF3}" type="presParOf" srcId="{064BE76C-84B3-497C-B5F7-11E2B6D2487A}" destId="{E87440B3-D837-47F3-8119-C2AA0D6489D9}" srcOrd="10" destOrd="0" presId="urn:microsoft.com/office/officeart/2005/8/layout/cycle8"/>
    <dgm:cxn modelId="{783362F9-5DDC-4F02-A231-E6D5184300F8}" type="presParOf" srcId="{064BE76C-84B3-497C-B5F7-11E2B6D2487A}" destId="{02CCD4CD-4090-47AE-A266-169F69AB4918}" srcOrd="11" destOrd="0" presId="urn:microsoft.com/office/officeart/2005/8/layout/cycle8"/>
    <dgm:cxn modelId="{1076DBCF-F0CE-4EAA-8F86-B176907F5DA2}" type="presParOf" srcId="{064BE76C-84B3-497C-B5F7-11E2B6D2487A}" destId="{24BB81C1-8138-4EB0-BD2F-7558F4597F11}" srcOrd="12" destOrd="0" presId="urn:microsoft.com/office/officeart/2005/8/layout/cycle8"/>
    <dgm:cxn modelId="{2D61782C-8E91-4EF0-9B64-1B7A536A0A41}" type="presParOf" srcId="{064BE76C-84B3-497C-B5F7-11E2B6D2487A}" destId="{0A061E4A-5F5B-4FD5-B380-B535C508C2F3}" srcOrd="13" destOrd="0" presId="urn:microsoft.com/office/officeart/2005/8/layout/cycle8"/>
    <dgm:cxn modelId="{4E167D56-C4F8-42A0-B360-9293E7FEB04B}" type="presParOf" srcId="{064BE76C-84B3-497C-B5F7-11E2B6D2487A}" destId="{2A5D61BD-AA6C-4959-A23D-050673DA9F62}" srcOrd="14" destOrd="0" presId="urn:microsoft.com/office/officeart/2005/8/layout/cycle8"/>
    <dgm:cxn modelId="{85AA65EF-F23F-4901-B646-C9DA902A970A}" type="presParOf" srcId="{064BE76C-84B3-497C-B5F7-11E2B6D2487A}" destId="{D9705D17-7334-4E6F-9C6F-90267E4CAEB8}" srcOrd="15" destOrd="0" presId="urn:microsoft.com/office/officeart/2005/8/layout/cycle8"/>
    <dgm:cxn modelId="{3327EC40-CCB2-48AF-8E97-13BBD709CB9E}" type="presParOf" srcId="{064BE76C-84B3-497C-B5F7-11E2B6D2487A}" destId="{CB1F680E-71E8-46E1-8769-88473E2C1035}" srcOrd="16" destOrd="0" presId="urn:microsoft.com/office/officeart/2005/8/layout/cycle8"/>
    <dgm:cxn modelId="{CE92C3FA-5815-4168-9376-CCC8FC84328A}" type="presParOf" srcId="{064BE76C-84B3-497C-B5F7-11E2B6D2487A}" destId="{E05FA34B-0117-48F5-A601-4B8CBD7CB2B9}" srcOrd="17" destOrd="0" presId="urn:microsoft.com/office/officeart/2005/8/layout/cycle8"/>
    <dgm:cxn modelId="{AE91BB9A-1FEB-4A93-AB1C-8B8C444D6288}" type="presParOf" srcId="{064BE76C-84B3-497C-B5F7-11E2B6D2487A}" destId="{C86CAAE4-A9D2-4774-A493-406008DE18B7}" srcOrd="18" destOrd="0" presId="urn:microsoft.com/office/officeart/2005/8/layout/cycle8"/>
    <dgm:cxn modelId="{82832F9A-1F51-4582-97BE-B2C87519BFC2}" type="presParOf" srcId="{064BE76C-84B3-497C-B5F7-11E2B6D2487A}" destId="{CFFD1AE6-8BA5-402C-B583-72C12B155C0C}" srcOrd="1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E70024E-7BE3-4984-ABEB-B803319AA488}" type="doc">
      <dgm:prSet loTypeId="urn:microsoft.com/office/officeart/2005/8/layout/hierarchy4" loCatId="hierarchy" qsTypeId="urn:microsoft.com/office/officeart/2005/8/quickstyle/simple3" qsCatId="simple" csTypeId="urn:microsoft.com/office/officeart/2005/8/colors/colorful1" csCatId="colorful" phldr="1"/>
      <dgm:spPr/>
      <dgm:t>
        <a:bodyPr/>
        <a:lstStyle/>
        <a:p>
          <a:endParaRPr lang="es-CO"/>
        </a:p>
      </dgm:t>
    </dgm:pt>
    <dgm:pt modelId="{37794B25-CB50-464C-9BEA-9375D73B1538}">
      <dgm:prSet phldrT="[Texto]"/>
      <dgm:spPr/>
      <dgm:t>
        <a:bodyPr/>
        <a:lstStyle/>
        <a:p>
          <a:r>
            <a:rPr lang="es-CO" smtClean="0"/>
            <a:t>ETAPAS</a:t>
          </a:r>
          <a:endParaRPr lang="es-CO" dirty="0"/>
        </a:p>
      </dgm:t>
    </dgm:pt>
    <dgm:pt modelId="{1FFF9D68-E2A0-43A1-992D-F9DB02D1E484}" type="parTrans" cxnId="{D7C10730-F226-44CE-A9F2-05B3BE6F07ED}">
      <dgm:prSet/>
      <dgm:spPr/>
      <dgm:t>
        <a:bodyPr/>
        <a:lstStyle/>
        <a:p>
          <a:endParaRPr lang="es-CO"/>
        </a:p>
      </dgm:t>
    </dgm:pt>
    <dgm:pt modelId="{C66B04D8-3014-4415-A753-57CE197F97B2}" type="sibTrans" cxnId="{D7C10730-F226-44CE-A9F2-05B3BE6F07ED}">
      <dgm:prSet/>
      <dgm:spPr/>
      <dgm:t>
        <a:bodyPr/>
        <a:lstStyle/>
        <a:p>
          <a:endParaRPr lang="es-CO"/>
        </a:p>
      </dgm:t>
    </dgm:pt>
    <dgm:pt modelId="{6F98CEBF-AD26-45A9-B838-8A4C6EE80905}">
      <dgm:prSet phldrT="[Texto]" custT="1"/>
      <dgm:spPr/>
      <dgm:t>
        <a:bodyPr/>
        <a:lstStyle/>
        <a:p>
          <a:r>
            <a:rPr lang="es-CO" sz="1600" dirty="0" smtClean="0"/>
            <a:t>Información</a:t>
          </a:r>
          <a:endParaRPr lang="es-CO" sz="1600" dirty="0"/>
        </a:p>
      </dgm:t>
    </dgm:pt>
    <dgm:pt modelId="{EB9A920B-C807-4BC7-B7A1-C4CA5E9C9F73}" type="parTrans" cxnId="{3AD05EDF-894B-4EE9-B2F7-9056247C666F}">
      <dgm:prSet/>
      <dgm:spPr/>
      <dgm:t>
        <a:bodyPr/>
        <a:lstStyle/>
        <a:p>
          <a:endParaRPr lang="es-CO"/>
        </a:p>
      </dgm:t>
    </dgm:pt>
    <dgm:pt modelId="{B028038E-0C8C-44CF-B24A-154A17ABB517}" type="sibTrans" cxnId="{3AD05EDF-894B-4EE9-B2F7-9056247C666F}">
      <dgm:prSet/>
      <dgm:spPr/>
      <dgm:t>
        <a:bodyPr/>
        <a:lstStyle/>
        <a:p>
          <a:endParaRPr lang="es-CO"/>
        </a:p>
      </dgm:t>
    </dgm:pt>
    <dgm:pt modelId="{1934892D-581D-4889-86A1-DCC4840863D6}">
      <dgm:prSet phldrT="[Texto]" custT="1"/>
      <dgm:spPr/>
      <dgm:t>
        <a:bodyPr/>
        <a:lstStyle/>
        <a:p>
          <a:r>
            <a:rPr lang="es-CO" sz="1600" dirty="0" smtClean="0"/>
            <a:t>Diagnóstico</a:t>
          </a:r>
          <a:endParaRPr lang="es-CO" sz="1600" dirty="0"/>
        </a:p>
      </dgm:t>
    </dgm:pt>
    <dgm:pt modelId="{BCD77709-7966-4B28-9E03-D3E30E414256}" type="parTrans" cxnId="{2FE3B034-12E7-482C-B861-E0735903D6D9}">
      <dgm:prSet/>
      <dgm:spPr/>
      <dgm:t>
        <a:bodyPr/>
        <a:lstStyle/>
        <a:p>
          <a:endParaRPr lang="es-CO"/>
        </a:p>
      </dgm:t>
    </dgm:pt>
    <dgm:pt modelId="{A6373962-D4BA-4A1F-8D1A-4A870C3EF02A}" type="sibTrans" cxnId="{2FE3B034-12E7-482C-B861-E0735903D6D9}">
      <dgm:prSet/>
      <dgm:spPr/>
      <dgm:t>
        <a:bodyPr/>
        <a:lstStyle/>
        <a:p>
          <a:endParaRPr lang="es-CO"/>
        </a:p>
      </dgm:t>
    </dgm:pt>
    <dgm:pt modelId="{5C621511-2502-4EEA-B594-8D34B6CD9CE4}">
      <dgm:prSet phldrT="[Texto]" custT="1"/>
      <dgm:spPr/>
      <dgm:t>
        <a:bodyPr/>
        <a:lstStyle/>
        <a:p>
          <a:r>
            <a:rPr lang="es-CO" sz="1600" dirty="0" smtClean="0"/>
            <a:t>Plan de Acción</a:t>
          </a:r>
          <a:endParaRPr lang="es-CO" sz="1600" dirty="0"/>
        </a:p>
      </dgm:t>
    </dgm:pt>
    <dgm:pt modelId="{83785BD8-4BF4-432C-8BB5-F05C879EB5F4}" type="parTrans" cxnId="{023E635D-D53D-40A0-8CE8-CF8AC7E22DBC}">
      <dgm:prSet/>
      <dgm:spPr/>
      <dgm:t>
        <a:bodyPr/>
        <a:lstStyle/>
        <a:p>
          <a:endParaRPr lang="es-CO"/>
        </a:p>
      </dgm:t>
    </dgm:pt>
    <dgm:pt modelId="{BE4D2343-3A4B-4FBE-A53F-F140B90D3726}" type="sibTrans" cxnId="{023E635D-D53D-40A0-8CE8-CF8AC7E22DBC}">
      <dgm:prSet/>
      <dgm:spPr/>
      <dgm:t>
        <a:bodyPr/>
        <a:lstStyle/>
        <a:p>
          <a:endParaRPr lang="es-CO"/>
        </a:p>
      </dgm:t>
    </dgm:pt>
    <dgm:pt modelId="{B7E4E177-26F6-4E8C-ACC3-EA43C89070BB}">
      <dgm:prSet phldrT="[Texto]" custT="1"/>
      <dgm:spPr/>
      <dgm:t>
        <a:bodyPr/>
        <a:lstStyle/>
        <a:p>
          <a:r>
            <a:rPr lang="es-CO" sz="1600" dirty="0" smtClean="0"/>
            <a:t>Implementación Plan de Acción</a:t>
          </a:r>
          <a:endParaRPr lang="es-CO" sz="1600" dirty="0"/>
        </a:p>
      </dgm:t>
    </dgm:pt>
    <dgm:pt modelId="{8A563131-0D6B-4D60-9A24-803841A3A353}" type="parTrans" cxnId="{DDE8B9EF-7EA9-449A-9CD3-3E35283935B0}">
      <dgm:prSet/>
      <dgm:spPr/>
      <dgm:t>
        <a:bodyPr/>
        <a:lstStyle/>
        <a:p>
          <a:endParaRPr lang="es-CO"/>
        </a:p>
      </dgm:t>
    </dgm:pt>
    <dgm:pt modelId="{A4A2AB1E-F758-4E22-89BC-FF064569C9BF}" type="sibTrans" cxnId="{DDE8B9EF-7EA9-449A-9CD3-3E35283935B0}">
      <dgm:prSet/>
      <dgm:spPr/>
      <dgm:t>
        <a:bodyPr/>
        <a:lstStyle/>
        <a:p>
          <a:endParaRPr lang="es-CO"/>
        </a:p>
      </dgm:t>
    </dgm:pt>
    <dgm:pt modelId="{5AFDB073-E558-499C-B66A-569D401CC221}">
      <dgm:prSet phldrT="[Texto]" custT="1"/>
      <dgm:spPr/>
      <dgm:t>
        <a:bodyPr/>
        <a:lstStyle/>
        <a:p>
          <a:r>
            <a:rPr lang="es-CO" sz="1600" dirty="0" smtClean="0"/>
            <a:t>Seguimiento y Evaluación</a:t>
          </a:r>
          <a:endParaRPr lang="es-CO" sz="1600" dirty="0"/>
        </a:p>
      </dgm:t>
    </dgm:pt>
    <dgm:pt modelId="{979C0B7E-4EE9-4AB1-B7E3-97FE93A88E73}" type="parTrans" cxnId="{C8EAFBB9-B913-4CC9-99B9-2F0C1FC8E751}">
      <dgm:prSet/>
      <dgm:spPr/>
      <dgm:t>
        <a:bodyPr/>
        <a:lstStyle/>
        <a:p>
          <a:endParaRPr lang="es-CO"/>
        </a:p>
      </dgm:t>
    </dgm:pt>
    <dgm:pt modelId="{8EDA7469-9D43-4175-B72C-C070BCF3371A}" type="sibTrans" cxnId="{C8EAFBB9-B913-4CC9-99B9-2F0C1FC8E751}">
      <dgm:prSet/>
      <dgm:spPr/>
      <dgm:t>
        <a:bodyPr/>
        <a:lstStyle/>
        <a:p>
          <a:endParaRPr lang="es-CO"/>
        </a:p>
      </dgm:t>
    </dgm:pt>
    <dgm:pt modelId="{BCDFA18F-1ECB-4879-9123-6C60F0596296}" type="pres">
      <dgm:prSet presAssocID="{AE70024E-7BE3-4984-ABEB-B803319AA488}" presName="Name0" presStyleCnt="0">
        <dgm:presLayoutVars>
          <dgm:chPref val="1"/>
          <dgm:dir/>
          <dgm:animOne val="branch"/>
          <dgm:animLvl val="lvl"/>
          <dgm:resizeHandles/>
        </dgm:presLayoutVars>
      </dgm:prSet>
      <dgm:spPr/>
      <dgm:t>
        <a:bodyPr/>
        <a:lstStyle/>
        <a:p>
          <a:endParaRPr lang="es-CO"/>
        </a:p>
      </dgm:t>
    </dgm:pt>
    <dgm:pt modelId="{9B460F6D-77C3-47F5-82F8-AF0DDADFE2E1}" type="pres">
      <dgm:prSet presAssocID="{37794B25-CB50-464C-9BEA-9375D73B1538}" presName="vertOne" presStyleCnt="0"/>
      <dgm:spPr/>
      <dgm:t>
        <a:bodyPr/>
        <a:lstStyle/>
        <a:p>
          <a:endParaRPr lang="es-CO"/>
        </a:p>
      </dgm:t>
    </dgm:pt>
    <dgm:pt modelId="{0DEDE90B-F244-4723-8E25-52E926FF1B89}" type="pres">
      <dgm:prSet presAssocID="{37794B25-CB50-464C-9BEA-9375D73B1538}" presName="txOne" presStyleLbl="node0" presStyleIdx="0" presStyleCnt="1">
        <dgm:presLayoutVars>
          <dgm:chPref val="3"/>
        </dgm:presLayoutVars>
      </dgm:prSet>
      <dgm:spPr/>
      <dgm:t>
        <a:bodyPr/>
        <a:lstStyle/>
        <a:p>
          <a:endParaRPr lang="es-CO"/>
        </a:p>
      </dgm:t>
    </dgm:pt>
    <dgm:pt modelId="{87FDEDD7-ACB4-4A5F-8446-51BCF9B085C8}" type="pres">
      <dgm:prSet presAssocID="{37794B25-CB50-464C-9BEA-9375D73B1538}" presName="parTransOne" presStyleCnt="0"/>
      <dgm:spPr/>
      <dgm:t>
        <a:bodyPr/>
        <a:lstStyle/>
        <a:p>
          <a:endParaRPr lang="es-CO"/>
        </a:p>
      </dgm:t>
    </dgm:pt>
    <dgm:pt modelId="{7572A005-9B5C-46A3-ABF4-6ABF60745D4A}" type="pres">
      <dgm:prSet presAssocID="{37794B25-CB50-464C-9BEA-9375D73B1538}" presName="horzOne" presStyleCnt="0"/>
      <dgm:spPr/>
      <dgm:t>
        <a:bodyPr/>
        <a:lstStyle/>
        <a:p>
          <a:endParaRPr lang="es-CO"/>
        </a:p>
      </dgm:t>
    </dgm:pt>
    <dgm:pt modelId="{27A3C1AC-F9A4-4E13-98B9-ABA36BA5DBF1}" type="pres">
      <dgm:prSet presAssocID="{6F98CEBF-AD26-45A9-B838-8A4C6EE80905}" presName="vertTwo" presStyleCnt="0"/>
      <dgm:spPr/>
      <dgm:t>
        <a:bodyPr/>
        <a:lstStyle/>
        <a:p>
          <a:endParaRPr lang="es-CO"/>
        </a:p>
      </dgm:t>
    </dgm:pt>
    <dgm:pt modelId="{F3C807A6-8687-49BF-9155-BE91DB948260}" type="pres">
      <dgm:prSet presAssocID="{6F98CEBF-AD26-45A9-B838-8A4C6EE80905}" presName="txTwo" presStyleLbl="node2" presStyleIdx="0" presStyleCnt="5">
        <dgm:presLayoutVars>
          <dgm:chPref val="3"/>
        </dgm:presLayoutVars>
      </dgm:prSet>
      <dgm:spPr/>
      <dgm:t>
        <a:bodyPr/>
        <a:lstStyle/>
        <a:p>
          <a:endParaRPr lang="es-CO"/>
        </a:p>
      </dgm:t>
    </dgm:pt>
    <dgm:pt modelId="{615053A5-48FB-4875-9F8A-206EAE557AC4}" type="pres">
      <dgm:prSet presAssocID="{6F98CEBF-AD26-45A9-B838-8A4C6EE80905}" presName="horzTwo" presStyleCnt="0"/>
      <dgm:spPr/>
      <dgm:t>
        <a:bodyPr/>
        <a:lstStyle/>
        <a:p>
          <a:endParaRPr lang="es-CO"/>
        </a:p>
      </dgm:t>
    </dgm:pt>
    <dgm:pt modelId="{7D3F4640-8777-47CA-9304-9F7FE817A5FA}" type="pres">
      <dgm:prSet presAssocID="{B028038E-0C8C-44CF-B24A-154A17ABB517}" presName="sibSpaceTwo" presStyleCnt="0"/>
      <dgm:spPr/>
      <dgm:t>
        <a:bodyPr/>
        <a:lstStyle/>
        <a:p>
          <a:endParaRPr lang="es-CO"/>
        </a:p>
      </dgm:t>
    </dgm:pt>
    <dgm:pt modelId="{C2C16DE3-B956-4F2A-AEB2-C6E19FD94481}" type="pres">
      <dgm:prSet presAssocID="{1934892D-581D-4889-86A1-DCC4840863D6}" presName="vertTwo" presStyleCnt="0"/>
      <dgm:spPr/>
      <dgm:t>
        <a:bodyPr/>
        <a:lstStyle/>
        <a:p>
          <a:endParaRPr lang="es-CO"/>
        </a:p>
      </dgm:t>
    </dgm:pt>
    <dgm:pt modelId="{C5B6F5BC-A35B-4004-B995-FCE03A116905}" type="pres">
      <dgm:prSet presAssocID="{1934892D-581D-4889-86A1-DCC4840863D6}" presName="txTwo" presStyleLbl="node2" presStyleIdx="1" presStyleCnt="5">
        <dgm:presLayoutVars>
          <dgm:chPref val="3"/>
        </dgm:presLayoutVars>
      </dgm:prSet>
      <dgm:spPr/>
      <dgm:t>
        <a:bodyPr/>
        <a:lstStyle/>
        <a:p>
          <a:endParaRPr lang="es-CO"/>
        </a:p>
      </dgm:t>
    </dgm:pt>
    <dgm:pt modelId="{C42EBE4B-92A4-4F45-B7DD-0CF1F0A093FC}" type="pres">
      <dgm:prSet presAssocID="{1934892D-581D-4889-86A1-DCC4840863D6}" presName="horzTwo" presStyleCnt="0"/>
      <dgm:spPr/>
      <dgm:t>
        <a:bodyPr/>
        <a:lstStyle/>
        <a:p>
          <a:endParaRPr lang="es-CO"/>
        </a:p>
      </dgm:t>
    </dgm:pt>
    <dgm:pt modelId="{F64546DE-E15A-48ED-819D-931A22914A3E}" type="pres">
      <dgm:prSet presAssocID="{A6373962-D4BA-4A1F-8D1A-4A870C3EF02A}" presName="sibSpaceTwo" presStyleCnt="0"/>
      <dgm:spPr/>
      <dgm:t>
        <a:bodyPr/>
        <a:lstStyle/>
        <a:p>
          <a:endParaRPr lang="es-CO"/>
        </a:p>
      </dgm:t>
    </dgm:pt>
    <dgm:pt modelId="{C0417130-74F2-46CE-B52D-EAA45D6AA93C}" type="pres">
      <dgm:prSet presAssocID="{5C621511-2502-4EEA-B594-8D34B6CD9CE4}" presName="vertTwo" presStyleCnt="0"/>
      <dgm:spPr/>
      <dgm:t>
        <a:bodyPr/>
        <a:lstStyle/>
        <a:p>
          <a:endParaRPr lang="es-CO"/>
        </a:p>
      </dgm:t>
    </dgm:pt>
    <dgm:pt modelId="{E50DC751-31EA-4370-AE8B-73894999071E}" type="pres">
      <dgm:prSet presAssocID="{5C621511-2502-4EEA-B594-8D34B6CD9CE4}" presName="txTwo" presStyleLbl="node2" presStyleIdx="2" presStyleCnt="5">
        <dgm:presLayoutVars>
          <dgm:chPref val="3"/>
        </dgm:presLayoutVars>
      </dgm:prSet>
      <dgm:spPr/>
      <dgm:t>
        <a:bodyPr/>
        <a:lstStyle/>
        <a:p>
          <a:endParaRPr lang="es-CO"/>
        </a:p>
      </dgm:t>
    </dgm:pt>
    <dgm:pt modelId="{D080AEDF-1CDB-413B-9417-CEB538658C42}" type="pres">
      <dgm:prSet presAssocID="{5C621511-2502-4EEA-B594-8D34B6CD9CE4}" presName="horzTwo" presStyleCnt="0"/>
      <dgm:spPr/>
      <dgm:t>
        <a:bodyPr/>
        <a:lstStyle/>
        <a:p>
          <a:endParaRPr lang="es-CO"/>
        </a:p>
      </dgm:t>
    </dgm:pt>
    <dgm:pt modelId="{DD05DCE5-FB90-430B-8350-1CE9EA2477BC}" type="pres">
      <dgm:prSet presAssocID="{BE4D2343-3A4B-4FBE-A53F-F140B90D3726}" presName="sibSpaceTwo" presStyleCnt="0"/>
      <dgm:spPr/>
      <dgm:t>
        <a:bodyPr/>
        <a:lstStyle/>
        <a:p>
          <a:endParaRPr lang="es-CO"/>
        </a:p>
      </dgm:t>
    </dgm:pt>
    <dgm:pt modelId="{D3DAF078-E938-4E32-9E7E-942222996282}" type="pres">
      <dgm:prSet presAssocID="{B7E4E177-26F6-4E8C-ACC3-EA43C89070BB}" presName="vertTwo" presStyleCnt="0"/>
      <dgm:spPr/>
      <dgm:t>
        <a:bodyPr/>
        <a:lstStyle/>
        <a:p>
          <a:endParaRPr lang="es-CO"/>
        </a:p>
      </dgm:t>
    </dgm:pt>
    <dgm:pt modelId="{2930FE7B-EC03-4773-9AF6-04E8CB179454}" type="pres">
      <dgm:prSet presAssocID="{B7E4E177-26F6-4E8C-ACC3-EA43C89070BB}" presName="txTwo" presStyleLbl="node2" presStyleIdx="3" presStyleCnt="5" custScaleX="126152" custLinFactNeighborX="2971" custLinFactNeighborY="1401">
        <dgm:presLayoutVars>
          <dgm:chPref val="3"/>
        </dgm:presLayoutVars>
      </dgm:prSet>
      <dgm:spPr/>
      <dgm:t>
        <a:bodyPr/>
        <a:lstStyle/>
        <a:p>
          <a:endParaRPr lang="es-CO"/>
        </a:p>
      </dgm:t>
    </dgm:pt>
    <dgm:pt modelId="{B7863125-2DD3-4E7C-9B7C-339F52BD498C}" type="pres">
      <dgm:prSet presAssocID="{B7E4E177-26F6-4E8C-ACC3-EA43C89070BB}" presName="horzTwo" presStyleCnt="0"/>
      <dgm:spPr/>
      <dgm:t>
        <a:bodyPr/>
        <a:lstStyle/>
        <a:p>
          <a:endParaRPr lang="es-CO"/>
        </a:p>
      </dgm:t>
    </dgm:pt>
    <dgm:pt modelId="{EB134A3E-C32F-46F3-9AB9-301EA579C388}" type="pres">
      <dgm:prSet presAssocID="{A4A2AB1E-F758-4E22-89BC-FF064569C9BF}" presName="sibSpaceTwo" presStyleCnt="0"/>
      <dgm:spPr/>
      <dgm:t>
        <a:bodyPr/>
        <a:lstStyle/>
        <a:p>
          <a:endParaRPr lang="es-CO"/>
        </a:p>
      </dgm:t>
    </dgm:pt>
    <dgm:pt modelId="{5936B86D-D29C-49F9-8146-61A748DF62E3}" type="pres">
      <dgm:prSet presAssocID="{5AFDB073-E558-499C-B66A-569D401CC221}" presName="vertTwo" presStyleCnt="0"/>
      <dgm:spPr/>
      <dgm:t>
        <a:bodyPr/>
        <a:lstStyle/>
        <a:p>
          <a:endParaRPr lang="es-CO"/>
        </a:p>
      </dgm:t>
    </dgm:pt>
    <dgm:pt modelId="{21F7AFCB-998A-42B4-A81F-3BAC3A856DE5}" type="pres">
      <dgm:prSet presAssocID="{5AFDB073-E558-499C-B66A-569D401CC221}" presName="txTwo" presStyleLbl="node2" presStyleIdx="4" presStyleCnt="5">
        <dgm:presLayoutVars>
          <dgm:chPref val="3"/>
        </dgm:presLayoutVars>
      </dgm:prSet>
      <dgm:spPr/>
      <dgm:t>
        <a:bodyPr/>
        <a:lstStyle/>
        <a:p>
          <a:endParaRPr lang="es-CO"/>
        </a:p>
      </dgm:t>
    </dgm:pt>
    <dgm:pt modelId="{B0F0BE1B-6456-4235-B31D-DD4B6FECD8C2}" type="pres">
      <dgm:prSet presAssocID="{5AFDB073-E558-499C-B66A-569D401CC221}" presName="horzTwo" presStyleCnt="0"/>
      <dgm:spPr/>
      <dgm:t>
        <a:bodyPr/>
        <a:lstStyle/>
        <a:p>
          <a:endParaRPr lang="es-CO"/>
        </a:p>
      </dgm:t>
    </dgm:pt>
  </dgm:ptLst>
  <dgm:cxnLst>
    <dgm:cxn modelId="{C933208F-384C-423C-A08D-5261DA67B172}" type="presOf" srcId="{37794B25-CB50-464C-9BEA-9375D73B1538}" destId="{0DEDE90B-F244-4723-8E25-52E926FF1B89}" srcOrd="0" destOrd="0" presId="urn:microsoft.com/office/officeart/2005/8/layout/hierarchy4"/>
    <dgm:cxn modelId="{6D898277-CEA8-4A1A-BFB9-86EA2C873D19}" type="presOf" srcId="{1934892D-581D-4889-86A1-DCC4840863D6}" destId="{C5B6F5BC-A35B-4004-B995-FCE03A116905}" srcOrd="0" destOrd="0" presId="urn:microsoft.com/office/officeart/2005/8/layout/hierarchy4"/>
    <dgm:cxn modelId="{C8EAFBB9-B913-4CC9-99B9-2F0C1FC8E751}" srcId="{37794B25-CB50-464C-9BEA-9375D73B1538}" destId="{5AFDB073-E558-499C-B66A-569D401CC221}" srcOrd="4" destOrd="0" parTransId="{979C0B7E-4EE9-4AB1-B7E3-97FE93A88E73}" sibTransId="{8EDA7469-9D43-4175-B72C-C070BCF3371A}"/>
    <dgm:cxn modelId="{3AD05EDF-894B-4EE9-B2F7-9056247C666F}" srcId="{37794B25-CB50-464C-9BEA-9375D73B1538}" destId="{6F98CEBF-AD26-45A9-B838-8A4C6EE80905}" srcOrd="0" destOrd="0" parTransId="{EB9A920B-C807-4BC7-B7A1-C4CA5E9C9F73}" sibTransId="{B028038E-0C8C-44CF-B24A-154A17ABB517}"/>
    <dgm:cxn modelId="{2FE3B034-12E7-482C-B861-E0735903D6D9}" srcId="{37794B25-CB50-464C-9BEA-9375D73B1538}" destId="{1934892D-581D-4889-86A1-DCC4840863D6}" srcOrd="1" destOrd="0" parTransId="{BCD77709-7966-4B28-9E03-D3E30E414256}" sibTransId="{A6373962-D4BA-4A1F-8D1A-4A870C3EF02A}"/>
    <dgm:cxn modelId="{DDE8B9EF-7EA9-449A-9CD3-3E35283935B0}" srcId="{37794B25-CB50-464C-9BEA-9375D73B1538}" destId="{B7E4E177-26F6-4E8C-ACC3-EA43C89070BB}" srcOrd="3" destOrd="0" parTransId="{8A563131-0D6B-4D60-9A24-803841A3A353}" sibTransId="{A4A2AB1E-F758-4E22-89BC-FF064569C9BF}"/>
    <dgm:cxn modelId="{FAFC43F6-12D0-48E5-9B8B-F0225C4553EF}" type="presOf" srcId="{5C621511-2502-4EEA-B594-8D34B6CD9CE4}" destId="{E50DC751-31EA-4370-AE8B-73894999071E}" srcOrd="0" destOrd="0" presId="urn:microsoft.com/office/officeart/2005/8/layout/hierarchy4"/>
    <dgm:cxn modelId="{C7EFDE9E-8AEE-4BBA-A743-D4B70153A558}" type="presOf" srcId="{6F98CEBF-AD26-45A9-B838-8A4C6EE80905}" destId="{F3C807A6-8687-49BF-9155-BE91DB948260}" srcOrd="0" destOrd="0" presId="urn:microsoft.com/office/officeart/2005/8/layout/hierarchy4"/>
    <dgm:cxn modelId="{8F03511F-5035-48DE-AE05-1A1FA2341576}" type="presOf" srcId="{AE70024E-7BE3-4984-ABEB-B803319AA488}" destId="{BCDFA18F-1ECB-4879-9123-6C60F0596296}" srcOrd="0" destOrd="0" presId="urn:microsoft.com/office/officeart/2005/8/layout/hierarchy4"/>
    <dgm:cxn modelId="{CD04DA9A-0210-43B1-8EE7-B92C6EFD6A29}" type="presOf" srcId="{B7E4E177-26F6-4E8C-ACC3-EA43C89070BB}" destId="{2930FE7B-EC03-4773-9AF6-04E8CB179454}" srcOrd="0" destOrd="0" presId="urn:microsoft.com/office/officeart/2005/8/layout/hierarchy4"/>
    <dgm:cxn modelId="{D7C10730-F226-44CE-A9F2-05B3BE6F07ED}" srcId="{AE70024E-7BE3-4984-ABEB-B803319AA488}" destId="{37794B25-CB50-464C-9BEA-9375D73B1538}" srcOrd="0" destOrd="0" parTransId="{1FFF9D68-E2A0-43A1-992D-F9DB02D1E484}" sibTransId="{C66B04D8-3014-4415-A753-57CE197F97B2}"/>
    <dgm:cxn modelId="{8EE47292-7167-4B0E-AA96-325B950C5D85}" type="presOf" srcId="{5AFDB073-E558-499C-B66A-569D401CC221}" destId="{21F7AFCB-998A-42B4-A81F-3BAC3A856DE5}" srcOrd="0" destOrd="0" presId="urn:microsoft.com/office/officeart/2005/8/layout/hierarchy4"/>
    <dgm:cxn modelId="{023E635D-D53D-40A0-8CE8-CF8AC7E22DBC}" srcId="{37794B25-CB50-464C-9BEA-9375D73B1538}" destId="{5C621511-2502-4EEA-B594-8D34B6CD9CE4}" srcOrd="2" destOrd="0" parTransId="{83785BD8-4BF4-432C-8BB5-F05C879EB5F4}" sibTransId="{BE4D2343-3A4B-4FBE-A53F-F140B90D3726}"/>
    <dgm:cxn modelId="{4879BC37-1BF2-48E6-BB47-243D119C7B18}" type="presParOf" srcId="{BCDFA18F-1ECB-4879-9123-6C60F0596296}" destId="{9B460F6D-77C3-47F5-82F8-AF0DDADFE2E1}" srcOrd="0" destOrd="0" presId="urn:microsoft.com/office/officeart/2005/8/layout/hierarchy4"/>
    <dgm:cxn modelId="{170F6C20-0B2F-4451-9524-1191A04B0BD1}" type="presParOf" srcId="{9B460F6D-77C3-47F5-82F8-AF0DDADFE2E1}" destId="{0DEDE90B-F244-4723-8E25-52E926FF1B89}" srcOrd="0" destOrd="0" presId="urn:microsoft.com/office/officeart/2005/8/layout/hierarchy4"/>
    <dgm:cxn modelId="{ABA53C26-5855-4295-8F3F-147AB65CF521}" type="presParOf" srcId="{9B460F6D-77C3-47F5-82F8-AF0DDADFE2E1}" destId="{87FDEDD7-ACB4-4A5F-8446-51BCF9B085C8}" srcOrd="1" destOrd="0" presId="urn:microsoft.com/office/officeart/2005/8/layout/hierarchy4"/>
    <dgm:cxn modelId="{287CDF80-D33C-4A39-9046-09BFA9B26783}" type="presParOf" srcId="{9B460F6D-77C3-47F5-82F8-AF0DDADFE2E1}" destId="{7572A005-9B5C-46A3-ABF4-6ABF60745D4A}" srcOrd="2" destOrd="0" presId="urn:microsoft.com/office/officeart/2005/8/layout/hierarchy4"/>
    <dgm:cxn modelId="{B67968B9-EA6D-4574-BD60-51A5A5775C33}" type="presParOf" srcId="{7572A005-9B5C-46A3-ABF4-6ABF60745D4A}" destId="{27A3C1AC-F9A4-4E13-98B9-ABA36BA5DBF1}" srcOrd="0" destOrd="0" presId="urn:microsoft.com/office/officeart/2005/8/layout/hierarchy4"/>
    <dgm:cxn modelId="{2491ADD0-F8D6-4937-8133-8649F3379A13}" type="presParOf" srcId="{27A3C1AC-F9A4-4E13-98B9-ABA36BA5DBF1}" destId="{F3C807A6-8687-49BF-9155-BE91DB948260}" srcOrd="0" destOrd="0" presId="urn:microsoft.com/office/officeart/2005/8/layout/hierarchy4"/>
    <dgm:cxn modelId="{19361B0A-2FA4-4B12-AC86-FD7FF726D11E}" type="presParOf" srcId="{27A3C1AC-F9A4-4E13-98B9-ABA36BA5DBF1}" destId="{615053A5-48FB-4875-9F8A-206EAE557AC4}" srcOrd="1" destOrd="0" presId="urn:microsoft.com/office/officeart/2005/8/layout/hierarchy4"/>
    <dgm:cxn modelId="{9B9787C3-4AA6-4BD3-8637-F3389748998B}" type="presParOf" srcId="{7572A005-9B5C-46A3-ABF4-6ABF60745D4A}" destId="{7D3F4640-8777-47CA-9304-9F7FE817A5FA}" srcOrd="1" destOrd="0" presId="urn:microsoft.com/office/officeart/2005/8/layout/hierarchy4"/>
    <dgm:cxn modelId="{31CA93D5-1FBE-494F-A76D-75BF202BE6BE}" type="presParOf" srcId="{7572A005-9B5C-46A3-ABF4-6ABF60745D4A}" destId="{C2C16DE3-B956-4F2A-AEB2-C6E19FD94481}" srcOrd="2" destOrd="0" presId="urn:microsoft.com/office/officeart/2005/8/layout/hierarchy4"/>
    <dgm:cxn modelId="{6B3821BC-F694-49A8-992E-0C8B90E1DC13}" type="presParOf" srcId="{C2C16DE3-B956-4F2A-AEB2-C6E19FD94481}" destId="{C5B6F5BC-A35B-4004-B995-FCE03A116905}" srcOrd="0" destOrd="0" presId="urn:microsoft.com/office/officeart/2005/8/layout/hierarchy4"/>
    <dgm:cxn modelId="{F4D1602A-16E5-4F12-A853-3EBCFF5CC97C}" type="presParOf" srcId="{C2C16DE3-B956-4F2A-AEB2-C6E19FD94481}" destId="{C42EBE4B-92A4-4F45-B7DD-0CF1F0A093FC}" srcOrd="1" destOrd="0" presId="urn:microsoft.com/office/officeart/2005/8/layout/hierarchy4"/>
    <dgm:cxn modelId="{1F5D1217-338B-4C7F-9760-20B23261D2B1}" type="presParOf" srcId="{7572A005-9B5C-46A3-ABF4-6ABF60745D4A}" destId="{F64546DE-E15A-48ED-819D-931A22914A3E}" srcOrd="3" destOrd="0" presId="urn:microsoft.com/office/officeart/2005/8/layout/hierarchy4"/>
    <dgm:cxn modelId="{87561B74-3C11-4A04-84D2-7D50ED53DA19}" type="presParOf" srcId="{7572A005-9B5C-46A3-ABF4-6ABF60745D4A}" destId="{C0417130-74F2-46CE-B52D-EAA45D6AA93C}" srcOrd="4" destOrd="0" presId="urn:microsoft.com/office/officeart/2005/8/layout/hierarchy4"/>
    <dgm:cxn modelId="{75E0B7E1-85CF-4EFA-A7C2-A940CD30A99D}" type="presParOf" srcId="{C0417130-74F2-46CE-B52D-EAA45D6AA93C}" destId="{E50DC751-31EA-4370-AE8B-73894999071E}" srcOrd="0" destOrd="0" presId="urn:microsoft.com/office/officeart/2005/8/layout/hierarchy4"/>
    <dgm:cxn modelId="{4105F321-582D-41E1-BCA6-35319327FA2A}" type="presParOf" srcId="{C0417130-74F2-46CE-B52D-EAA45D6AA93C}" destId="{D080AEDF-1CDB-413B-9417-CEB538658C42}" srcOrd="1" destOrd="0" presId="urn:microsoft.com/office/officeart/2005/8/layout/hierarchy4"/>
    <dgm:cxn modelId="{D6E14A1C-9C32-4747-AD9A-51A082345D19}" type="presParOf" srcId="{7572A005-9B5C-46A3-ABF4-6ABF60745D4A}" destId="{DD05DCE5-FB90-430B-8350-1CE9EA2477BC}" srcOrd="5" destOrd="0" presId="urn:microsoft.com/office/officeart/2005/8/layout/hierarchy4"/>
    <dgm:cxn modelId="{4E88138F-9A74-4329-9355-FB73CBE8228C}" type="presParOf" srcId="{7572A005-9B5C-46A3-ABF4-6ABF60745D4A}" destId="{D3DAF078-E938-4E32-9E7E-942222996282}" srcOrd="6" destOrd="0" presId="urn:microsoft.com/office/officeart/2005/8/layout/hierarchy4"/>
    <dgm:cxn modelId="{D4338B78-D4BD-4C6E-A561-6EDC493B3B85}" type="presParOf" srcId="{D3DAF078-E938-4E32-9E7E-942222996282}" destId="{2930FE7B-EC03-4773-9AF6-04E8CB179454}" srcOrd="0" destOrd="0" presId="urn:microsoft.com/office/officeart/2005/8/layout/hierarchy4"/>
    <dgm:cxn modelId="{B4FBD320-4009-4A79-B51F-630CE69D5C15}" type="presParOf" srcId="{D3DAF078-E938-4E32-9E7E-942222996282}" destId="{B7863125-2DD3-4E7C-9B7C-339F52BD498C}" srcOrd="1" destOrd="0" presId="urn:microsoft.com/office/officeart/2005/8/layout/hierarchy4"/>
    <dgm:cxn modelId="{B37F410C-2CC7-43EF-BBAA-B6E895D83AD8}" type="presParOf" srcId="{7572A005-9B5C-46A3-ABF4-6ABF60745D4A}" destId="{EB134A3E-C32F-46F3-9AB9-301EA579C388}" srcOrd="7" destOrd="0" presId="urn:microsoft.com/office/officeart/2005/8/layout/hierarchy4"/>
    <dgm:cxn modelId="{3BCE8200-D2CD-465B-B2F8-AB81250A79CA}" type="presParOf" srcId="{7572A005-9B5C-46A3-ABF4-6ABF60745D4A}" destId="{5936B86D-D29C-49F9-8146-61A748DF62E3}" srcOrd="8" destOrd="0" presId="urn:microsoft.com/office/officeart/2005/8/layout/hierarchy4"/>
    <dgm:cxn modelId="{AA746633-5F8B-4DFE-B89A-C08BBD5A042B}" type="presParOf" srcId="{5936B86D-D29C-49F9-8146-61A748DF62E3}" destId="{21F7AFCB-998A-42B4-A81F-3BAC3A856DE5}" srcOrd="0" destOrd="0" presId="urn:microsoft.com/office/officeart/2005/8/layout/hierarchy4"/>
    <dgm:cxn modelId="{49660B23-2830-451D-9C1C-CD4863F7691D}" type="presParOf" srcId="{5936B86D-D29C-49F9-8146-61A748DF62E3}" destId="{B0F0BE1B-6456-4235-B31D-DD4B6FECD8C2}"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E70024E-7BE3-4984-ABEB-B803319AA488}" type="doc">
      <dgm:prSet loTypeId="urn:microsoft.com/office/officeart/2005/8/layout/hierarchy4" loCatId="hierarchy" qsTypeId="urn:microsoft.com/office/officeart/2005/8/quickstyle/simple3" qsCatId="simple" csTypeId="urn:microsoft.com/office/officeart/2005/8/colors/colorful1" csCatId="colorful" phldr="1"/>
      <dgm:spPr/>
      <dgm:t>
        <a:bodyPr/>
        <a:lstStyle/>
        <a:p>
          <a:endParaRPr lang="es-CO"/>
        </a:p>
      </dgm:t>
    </dgm:pt>
    <dgm:pt modelId="{37794B25-CB50-464C-9BEA-9375D73B1538}">
      <dgm:prSet phldrT="[Texto]"/>
      <dgm:spPr/>
      <dgm:t>
        <a:bodyPr/>
        <a:lstStyle/>
        <a:p>
          <a:r>
            <a:rPr lang="es-CO" dirty="0" smtClean="0"/>
            <a:t>FASES</a:t>
          </a:r>
          <a:endParaRPr lang="es-CO" dirty="0"/>
        </a:p>
      </dgm:t>
    </dgm:pt>
    <dgm:pt modelId="{1FFF9D68-E2A0-43A1-992D-F9DB02D1E484}" type="parTrans" cxnId="{D7C10730-F226-44CE-A9F2-05B3BE6F07ED}">
      <dgm:prSet/>
      <dgm:spPr/>
      <dgm:t>
        <a:bodyPr/>
        <a:lstStyle/>
        <a:p>
          <a:endParaRPr lang="es-CO"/>
        </a:p>
      </dgm:t>
    </dgm:pt>
    <dgm:pt modelId="{C66B04D8-3014-4415-A753-57CE197F97B2}" type="sibTrans" cxnId="{D7C10730-F226-44CE-A9F2-05B3BE6F07ED}">
      <dgm:prSet/>
      <dgm:spPr/>
      <dgm:t>
        <a:bodyPr/>
        <a:lstStyle/>
        <a:p>
          <a:endParaRPr lang="es-CO"/>
        </a:p>
      </dgm:t>
    </dgm:pt>
    <dgm:pt modelId="{6F98CEBF-AD26-45A9-B838-8A4C6EE80905}">
      <dgm:prSet phldrT="[Texto]"/>
      <dgm:spPr/>
      <dgm:t>
        <a:bodyPr/>
        <a:lstStyle/>
        <a:p>
          <a:r>
            <a:rPr lang="es-CO" smtClean="0"/>
            <a:t>Básica Operativa</a:t>
          </a:r>
          <a:endParaRPr lang="es-CO" dirty="0"/>
        </a:p>
      </dgm:t>
    </dgm:pt>
    <dgm:pt modelId="{EB9A920B-C807-4BC7-B7A1-C4CA5E9C9F73}" type="parTrans" cxnId="{3AD05EDF-894B-4EE9-B2F7-9056247C666F}">
      <dgm:prSet/>
      <dgm:spPr/>
      <dgm:t>
        <a:bodyPr/>
        <a:lstStyle/>
        <a:p>
          <a:endParaRPr lang="es-CO"/>
        </a:p>
      </dgm:t>
    </dgm:pt>
    <dgm:pt modelId="{B028038E-0C8C-44CF-B24A-154A17ABB517}" type="sibTrans" cxnId="{3AD05EDF-894B-4EE9-B2F7-9056247C666F}">
      <dgm:prSet/>
      <dgm:spPr/>
      <dgm:t>
        <a:bodyPr/>
        <a:lstStyle/>
        <a:p>
          <a:endParaRPr lang="es-CO"/>
        </a:p>
      </dgm:t>
    </dgm:pt>
    <dgm:pt modelId="{3A57C05A-8698-4319-9BAF-84891684AB93}">
      <dgm:prSet phldrT="[Texto]"/>
      <dgm:spPr/>
      <dgm:t>
        <a:bodyPr/>
        <a:lstStyle/>
        <a:p>
          <a:r>
            <a:rPr lang="es-CO" smtClean="0"/>
            <a:t>Transformación</a:t>
          </a:r>
          <a:endParaRPr lang="es-CO" dirty="0"/>
        </a:p>
      </dgm:t>
    </dgm:pt>
    <dgm:pt modelId="{CAE69819-3B58-4E8C-9A3D-44EBD593233E}" type="parTrans" cxnId="{14D6DBAE-54C8-4D55-A753-8FE465DBF6BB}">
      <dgm:prSet/>
      <dgm:spPr/>
      <dgm:t>
        <a:bodyPr/>
        <a:lstStyle/>
        <a:p>
          <a:endParaRPr lang="es-CO"/>
        </a:p>
      </dgm:t>
    </dgm:pt>
    <dgm:pt modelId="{B9031F96-2F35-4246-91A3-522735B71E45}" type="sibTrans" cxnId="{14D6DBAE-54C8-4D55-A753-8FE465DBF6BB}">
      <dgm:prSet/>
      <dgm:spPr/>
      <dgm:t>
        <a:bodyPr/>
        <a:lstStyle/>
        <a:p>
          <a:endParaRPr lang="es-CO"/>
        </a:p>
      </dgm:t>
    </dgm:pt>
    <dgm:pt modelId="{8C0BD60E-228D-4B80-BDDD-2DEFE3F1BFAB}">
      <dgm:prSet phldrT="[Texto]"/>
      <dgm:spPr/>
      <dgm:t>
        <a:bodyPr/>
        <a:lstStyle/>
        <a:p>
          <a:r>
            <a:rPr lang="es-CO" smtClean="0"/>
            <a:t>Consolidación</a:t>
          </a:r>
          <a:endParaRPr lang="es-CO" dirty="0"/>
        </a:p>
      </dgm:t>
    </dgm:pt>
    <dgm:pt modelId="{2258D65E-1DCF-41FC-80A6-85B4E92B0432}" type="parTrans" cxnId="{7BB71F76-BD76-45F2-893C-3CEE7E847860}">
      <dgm:prSet/>
      <dgm:spPr/>
      <dgm:t>
        <a:bodyPr/>
        <a:lstStyle/>
        <a:p>
          <a:endParaRPr lang="es-CO"/>
        </a:p>
      </dgm:t>
    </dgm:pt>
    <dgm:pt modelId="{77A59A30-DB66-452D-8D28-388A9DA47165}" type="sibTrans" cxnId="{7BB71F76-BD76-45F2-893C-3CEE7E847860}">
      <dgm:prSet/>
      <dgm:spPr/>
      <dgm:t>
        <a:bodyPr/>
        <a:lstStyle/>
        <a:p>
          <a:endParaRPr lang="es-CO"/>
        </a:p>
      </dgm:t>
    </dgm:pt>
    <dgm:pt modelId="{BCDFA18F-1ECB-4879-9123-6C60F0596296}" type="pres">
      <dgm:prSet presAssocID="{AE70024E-7BE3-4984-ABEB-B803319AA488}" presName="Name0" presStyleCnt="0">
        <dgm:presLayoutVars>
          <dgm:chPref val="1"/>
          <dgm:dir/>
          <dgm:animOne val="branch"/>
          <dgm:animLvl val="lvl"/>
          <dgm:resizeHandles/>
        </dgm:presLayoutVars>
      </dgm:prSet>
      <dgm:spPr/>
      <dgm:t>
        <a:bodyPr/>
        <a:lstStyle/>
        <a:p>
          <a:endParaRPr lang="es-CO"/>
        </a:p>
      </dgm:t>
    </dgm:pt>
    <dgm:pt modelId="{9B460F6D-77C3-47F5-82F8-AF0DDADFE2E1}" type="pres">
      <dgm:prSet presAssocID="{37794B25-CB50-464C-9BEA-9375D73B1538}" presName="vertOne" presStyleCnt="0"/>
      <dgm:spPr/>
      <dgm:t>
        <a:bodyPr/>
        <a:lstStyle/>
        <a:p>
          <a:endParaRPr lang="es-CO"/>
        </a:p>
      </dgm:t>
    </dgm:pt>
    <dgm:pt modelId="{0DEDE90B-F244-4723-8E25-52E926FF1B89}" type="pres">
      <dgm:prSet presAssocID="{37794B25-CB50-464C-9BEA-9375D73B1538}" presName="txOne" presStyleLbl="node0" presStyleIdx="0" presStyleCnt="1" custLinFactNeighborX="2774" custLinFactNeighborY="-24195">
        <dgm:presLayoutVars>
          <dgm:chPref val="3"/>
        </dgm:presLayoutVars>
      </dgm:prSet>
      <dgm:spPr/>
      <dgm:t>
        <a:bodyPr/>
        <a:lstStyle/>
        <a:p>
          <a:endParaRPr lang="es-CO"/>
        </a:p>
      </dgm:t>
    </dgm:pt>
    <dgm:pt modelId="{87FDEDD7-ACB4-4A5F-8446-51BCF9B085C8}" type="pres">
      <dgm:prSet presAssocID="{37794B25-CB50-464C-9BEA-9375D73B1538}" presName="parTransOne" presStyleCnt="0"/>
      <dgm:spPr/>
      <dgm:t>
        <a:bodyPr/>
        <a:lstStyle/>
        <a:p>
          <a:endParaRPr lang="es-CO"/>
        </a:p>
      </dgm:t>
    </dgm:pt>
    <dgm:pt modelId="{7572A005-9B5C-46A3-ABF4-6ABF60745D4A}" type="pres">
      <dgm:prSet presAssocID="{37794B25-CB50-464C-9BEA-9375D73B1538}" presName="horzOne" presStyleCnt="0"/>
      <dgm:spPr/>
      <dgm:t>
        <a:bodyPr/>
        <a:lstStyle/>
        <a:p>
          <a:endParaRPr lang="es-CO"/>
        </a:p>
      </dgm:t>
    </dgm:pt>
    <dgm:pt modelId="{27A3C1AC-F9A4-4E13-98B9-ABA36BA5DBF1}" type="pres">
      <dgm:prSet presAssocID="{6F98CEBF-AD26-45A9-B838-8A4C6EE80905}" presName="vertTwo" presStyleCnt="0"/>
      <dgm:spPr/>
      <dgm:t>
        <a:bodyPr/>
        <a:lstStyle/>
        <a:p>
          <a:endParaRPr lang="es-CO"/>
        </a:p>
      </dgm:t>
    </dgm:pt>
    <dgm:pt modelId="{F3C807A6-8687-49BF-9155-BE91DB948260}" type="pres">
      <dgm:prSet presAssocID="{6F98CEBF-AD26-45A9-B838-8A4C6EE80905}" presName="txTwo" presStyleLbl="node2" presStyleIdx="0" presStyleCnt="3">
        <dgm:presLayoutVars>
          <dgm:chPref val="3"/>
        </dgm:presLayoutVars>
      </dgm:prSet>
      <dgm:spPr/>
      <dgm:t>
        <a:bodyPr/>
        <a:lstStyle/>
        <a:p>
          <a:endParaRPr lang="es-CO"/>
        </a:p>
      </dgm:t>
    </dgm:pt>
    <dgm:pt modelId="{615053A5-48FB-4875-9F8A-206EAE557AC4}" type="pres">
      <dgm:prSet presAssocID="{6F98CEBF-AD26-45A9-B838-8A4C6EE80905}" presName="horzTwo" presStyleCnt="0"/>
      <dgm:spPr/>
      <dgm:t>
        <a:bodyPr/>
        <a:lstStyle/>
        <a:p>
          <a:endParaRPr lang="es-CO"/>
        </a:p>
      </dgm:t>
    </dgm:pt>
    <dgm:pt modelId="{7D3F4640-8777-47CA-9304-9F7FE817A5FA}" type="pres">
      <dgm:prSet presAssocID="{B028038E-0C8C-44CF-B24A-154A17ABB517}" presName="sibSpaceTwo" presStyleCnt="0"/>
      <dgm:spPr/>
      <dgm:t>
        <a:bodyPr/>
        <a:lstStyle/>
        <a:p>
          <a:endParaRPr lang="es-CO"/>
        </a:p>
      </dgm:t>
    </dgm:pt>
    <dgm:pt modelId="{BDE626E1-4BF3-4EC5-AC82-79066D2CEA15}" type="pres">
      <dgm:prSet presAssocID="{3A57C05A-8698-4319-9BAF-84891684AB93}" presName="vertTwo" presStyleCnt="0"/>
      <dgm:spPr/>
      <dgm:t>
        <a:bodyPr/>
        <a:lstStyle/>
        <a:p>
          <a:endParaRPr lang="es-CO"/>
        </a:p>
      </dgm:t>
    </dgm:pt>
    <dgm:pt modelId="{28F64D0B-D81A-4468-8C80-2DEBDA5EA544}" type="pres">
      <dgm:prSet presAssocID="{3A57C05A-8698-4319-9BAF-84891684AB93}" presName="txTwo" presStyleLbl="node2" presStyleIdx="1" presStyleCnt="3">
        <dgm:presLayoutVars>
          <dgm:chPref val="3"/>
        </dgm:presLayoutVars>
      </dgm:prSet>
      <dgm:spPr/>
      <dgm:t>
        <a:bodyPr/>
        <a:lstStyle/>
        <a:p>
          <a:endParaRPr lang="es-CO"/>
        </a:p>
      </dgm:t>
    </dgm:pt>
    <dgm:pt modelId="{44CBAE0B-6D9E-469B-8694-607CA97E8636}" type="pres">
      <dgm:prSet presAssocID="{3A57C05A-8698-4319-9BAF-84891684AB93}" presName="horzTwo" presStyleCnt="0"/>
      <dgm:spPr/>
      <dgm:t>
        <a:bodyPr/>
        <a:lstStyle/>
        <a:p>
          <a:endParaRPr lang="es-CO"/>
        </a:p>
      </dgm:t>
    </dgm:pt>
    <dgm:pt modelId="{8E44D9C8-8CA4-4FA0-A604-5003B82AAA47}" type="pres">
      <dgm:prSet presAssocID="{B9031F96-2F35-4246-91A3-522735B71E45}" presName="sibSpaceTwo" presStyleCnt="0"/>
      <dgm:spPr/>
      <dgm:t>
        <a:bodyPr/>
        <a:lstStyle/>
        <a:p>
          <a:endParaRPr lang="es-CO"/>
        </a:p>
      </dgm:t>
    </dgm:pt>
    <dgm:pt modelId="{9C00F99B-5A12-480B-BF13-4947352446B4}" type="pres">
      <dgm:prSet presAssocID="{8C0BD60E-228D-4B80-BDDD-2DEFE3F1BFAB}" presName="vertTwo" presStyleCnt="0"/>
      <dgm:spPr/>
      <dgm:t>
        <a:bodyPr/>
        <a:lstStyle/>
        <a:p>
          <a:endParaRPr lang="es-CO"/>
        </a:p>
      </dgm:t>
    </dgm:pt>
    <dgm:pt modelId="{6C6CDA29-BE51-4814-95AC-2E64F2F16377}" type="pres">
      <dgm:prSet presAssocID="{8C0BD60E-228D-4B80-BDDD-2DEFE3F1BFAB}" presName="txTwo" presStyleLbl="node2" presStyleIdx="2" presStyleCnt="3">
        <dgm:presLayoutVars>
          <dgm:chPref val="3"/>
        </dgm:presLayoutVars>
      </dgm:prSet>
      <dgm:spPr/>
      <dgm:t>
        <a:bodyPr/>
        <a:lstStyle/>
        <a:p>
          <a:endParaRPr lang="es-CO"/>
        </a:p>
      </dgm:t>
    </dgm:pt>
    <dgm:pt modelId="{DF5C9019-6504-48A9-85CE-627BDA998D9D}" type="pres">
      <dgm:prSet presAssocID="{8C0BD60E-228D-4B80-BDDD-2DEFE3F1BFAB}" presName="horzTwo" presStyleCnt="0"/>
      <dgm:spPr/>
      <dgm:t>
        <a:bodyPr/>
        <a:lstStyle/>
        <a:p>
          <a:endParaRPr lang="es-CO"/>
        </a:p>
      </dgm:t>
    </dgm:pt>
  </dgm:ptLst>
  <dgm:cxnLst>
    <dgm:cxn modelId="{14D6DBAE-54C8-4D55-A753-8FE465DBF6BB}" srcId="{37794B25-CB50-464C-9BEA-9375D73B1538}" destId="{3A57C05A-8698-4319-9BAF-84891684AB93}" srcOrd="1" destOrd="0" parTransId="{CAE69819-3B58-4E8C-9A3D-44EBD593233E}" sibTransId="{B9031F96-2F35-4246-91A3-522735B71E45}"/>
    <dgm:cxn modelId="{F3E75C5B-AB86-41A2-887E-E5FF46473CFD}" type="presOf" srcId="{37794B25-CB50-464C-9BEA-9375D73B1538}" destId="{0DEDE90B-F244-4723-8E25-52E926FF1B89}" srcOrd="0" destOrd="0" presId="urn:microsoft.com/office/officeart/2005/8/layout/hierarchy4"/>
    <dgm:cxn modelId="{77FB626E-E284-4FED-B662-4DE61CE0F57C}" type="presOf" srcId="{8C0BD60E-228D-4B80-BDDD-2DEFE3F1BFAB}" destId="{6C6CDA29-BE51-4814-95AC-2E64F2F16377}" srcOrd="0" destOrd="0" presId="urn:microsoft.com/office/officeart/2005/8/layout/hierarchy4"/>
    <dgm:cxn modelId="{3AD05EDF-894B-4EE9-B2F7-9056247C666F}" srcId="{37794B25-CB50-464C-9BEA-9375D73B1538}" destId="{6F98CEBF-AD26-45A9-B838-8A4C6EE80905}" srcOrd="0" destOrd="0" parTransId="{EB9A920B-C807-4BC7-B7A1-C4CA5E9C9F73}" sibTransId="{B028038E-0C8C-44CF-B24A-154A17ABB517}"/>
    <dgm:cxn modelId="{7BB71F76-BD76-45F2-893C-3CEE7E847860}" srcId="{37794B25-CB50-464C-9BEA-9375D73B1538}" destId="{8C0BD60E-228D-4B80-BDDD-2DEFE3F1BFAB}" srcOrd="2" destOrd="0" parTransId="{2258D65E-1DCF-41FC-80A6-85B4E92B0432}" sibTransId="{77A59A30-DB66-452D-8D28-388A9DA47165}"/>
    <dgm:cxn modelId="{14EFFE4B-F85A-4BD7-926C-54A793C12C0A}" type="presOf" srcId="{3A57C05A-8698-4319-9BAF-84891684AB93}" destId="{28F64D0B-D81A-4468-8C80-2DEBDA5EA544}" srcOrd="0" destOrd="0" presId="urn:microsoft.com/office/officeart/2005/8/layout/hierarchy4"/>
    <dgm:cxn modelId="{D7C10730-F226-44CE-A9F2-05B3BE6F07ED}" srcId="{AE70024E-7BE3-4984-ABEB-B803319AA488}" destId="{37794B25-CB50-464C-9BEA-9375D73B1538}" srcOrd="0" destOrd="0" parTransId="{1FFF9D68-E2A0-43A1-992D-F9DB02D1E484}" sibTransId="{C66B04D8-3014-4415-A753-57CE197F97B2}"/>
    <dgm:cxn modelId="{0C867987-1849-476B-8E44-9FD643DB2540}" type="presOf" srcId="{AE70024E-7BE3-4984-ABEB-B803319AA488}" destId="{BCDFA18F-1ECB-4879-9123-6C60F0596296}" srcOrd="0" destOrd="0" presId="urn:microsoft.com/office/officeart/2005/8/layout/hierarchy4"/>
    <dgm:cxn modelId="{88926DA2-4CA0-4C69-A15F-5C63930981AE}" type="presOf" srcId="{6F98CEBF-AD26-45A9-B838-8A4C6EE80905}" destId="{F3C807A6-8687-49BF-9155-BE91DB948260}" srcOrd="0" destOrd="0" presId="urn:microsoft.com/office/officeart/2005/8/layout/hierarchy4"/>
    <dgm:cxn modelId="{9111E3F0-DA3C-44AD-BAF7-05F658C04141}" type="presParOf" srcId="{BCDFA18F-1ECB-4879-9123-6C60F0596296}" destId="{9B460F6D-77C3-47F5-82F8-AF0DDADFE2E1}" srcOrd="0" destOrd="0" presId="urn:microsoft.com/office/officeart/2005/8/layout/hierarchy4"/>
    <dgm:cxn modelId="{679B49E6-F1A1-4D3B-852E-2FB6502F25E9}" type="presParOf" srcId="{9B460F6D-77C3-47F5-82F8-AF0DDADFE2E1}" destId="{0DEDE90B-F244-4723-8E25-52E926FF1B89}" srcOrd="0" destOrd="0" presId="urn:microsoft.com/office/officeart/2005/8/layout/hierarchy4"/>
    <dgm:cxn modelId="{7B7ED9AE-6E94-4B78-A62B-93D416903392}" type="presParOf" srcId="{9B460F6D-77C3-47F5-82F8-AF0DDADFE2E1}" destId="{87FDEDD7-ACB4-4A5F-8446-51BCF9B085C8}" srcOrd="1" destOrd="0" presId="urn:microsoft.com/office/officeart/2005/8/layout/hierarchy4"/>
    <dgm:cxn modelId="{407BBBA4-AD37-4E05-A469-07CCEDB381C5}" type="presParOf" srcId="{9B460F6D-77C3-47F5-82F8-AF0DDADFE2E1}" destId="{7572A005-9B5C-46A3-ABF4-6ABF60745D4A}" srcOrd="2" destOrd="0" presId="urn:microsoft.com/office/officeart/2005/8/layout/hierarchy4"/>
    <dgm:cxn modelId="{A729351F-27B5-4C10-B225-143DFBDF0C39}" type="presParOf" srcId="{7572A005-9B5C-46A3-ABF4-6ABF60745D4A}" destId="{27A3C1AC-F9A4-4E13-98B9-ABA36BA5DBF1}" srcOrd="0" destOrd="0" presId="urn:microsoft.com/office/officeart/2005/8/layout/hierarchy4"/>
    <dgm:cxn modelId="{86773535-2A30-4A2B-B38A-CE1D48C3E9BD}" type="presParOf" srcId="{27A3C1AC-F9A4-4E13-98B9-ABA36BA5DBF1}" destId="{F3C807A6-8687-49BF-9155-BE91DB948260}" srcOrd="0" destOrd="0" presId="urn:microsoft.com/office/officeart/2005/8/layout/hierarchy4"/>
    <dgm:cxn modelId="{DACF3827-8962-4AA8-8A00-909AB110B3C0}" type="presParOf" srcId="{27A3C1AC-F9A4-4E13-98B9-ABA36BA5DBF1}" destId="{615053A5-48FB-4875-9F8A-206EAE557AC4}" srcOrd="1" destOrd="0" presId="urn:microsoft.com/office/officeart/2005/8/layout/hierarchy4"/>
    <dgm:cxn modelId="{27095339-7232-4800-8CD1-3A154F8C9425}" type="presParOf" srcId="{7572A005-9B5C-46A3-ABF4-6ABF60745D4A}" destId="{7D3F4640-8777-47CA-9304-9F7FE817A5FA}" srcOrd="1" destOrd="0" presId="urn:microsoft.com/office/officeart/2005/8/layout/hierarchy4"/>
    <dgm:cxn modelId="{30BEC16E-F5FE-4F28-AEB0-F9EA497D72C8}" type="presParOf" srcId="{7572A005-9B5C-46A3-ABF4-6ABF60745D4A}" destId="{BDE626E1-4BF3-4EC5-AC82-79066D2CEA15}" srcOrd="2" destOrd="0" presId="urn:microsoft.com/office/officeart/2005/8/layout/hierarchy4"/>
    <dgm:cxn modelId="{61488E66-FBD0-4145-BB24-BA443EA98B48}" type="presParOf" srcId="{BDE626E1-4BF3-4EC5-AC82-79066D2CEA15}" destId="{28F64D0B-D81A-4468-8C80-2DEBDA5EA544}" srcOrd="0" destOrd="0" presId="urn:microsoft.com/office/officeart/2005/8/layout/hierarchy4"/>
    <dgm:cxn modelId="{2403B0DF-1537-4259-B0E4-8B020870FA4B}" type="presParOf" srcId="{BDE626E1-4BF3-4EC5-AC82-79066D2CEA15}" destId="{44CBAE0B-6D9E-469B-8694-607CA97E8636}" srcOrd="1" destOrd="0" presId="urn:microsoft.com/office/officeart/2005/8/layout/hierarchy4"/>
    <dgm:cxn modelId="{2D615319-A82D-42A1-866D-C15F5EF33936}" type="presParOf" srcId="{7572A005-9B5C-46A3-ABF4-6ABF60745D4A}" destId="{8E44D9C8-8CA4-4FA0-A604-5003B82AAA47}" srcOrd="3" destOrd="0" presId="urn:microsoft.com/office/officeart/2005/8/layout/hierarchy4"/>
    <dgm:cxn modelId="{85F08C23-919D-489D-9BCC-8407CC313480}" type="presParOf" srcId="{7572A005-9B5C-46A3-ABF4-6ABF60745D4A}" destId="{9C00F99B-5A12-480B-BF13-4947352446B4}" srcOrd="4" destOrd="0" presId="urn:microsoft.com/office/officeart/2005/8/layout/hierarchy4"/>
    <dgm:cxn modelId="{F321611C-FC80-4B7A-A906-D3107B213795}" type="presParOf" srcId="{9C00F99B-5A12-480B-BF13-4947352446B4}" destId="{6C6CDA29-BE51-4814-95AC-2E64F2F16377}" srcOrd="0" destOrd="0" presId="urn:microsoft.com/office/officeart/2005/8/layout/hierarchy4"/>
    <dgm:cxn modelId="{02D03726-73F2-498B-B77B-9FB99EEE7099}" type="presParOf" srcId="{9C00F99B-5A12-480B-BF13-4947352446B4}" destId="{DF5C9019-6504-48A9-85CE-627BDA998D9D}"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9E0F07E-AC43-4D1C-BFD8-E73B13FF9124}" type="doc">
      <dgm:prSet loTypeId="urn:microsoft.com/office/officeart/2005/8/layout/matrix1" loCatId="matrix" qsTypeId="urn:microsoft.com/office/officeart/2005/8/quickstyle/simple1" qsCatId="simple" csTypeId="urn:microsoft.com/office/officeart/2005/8/colors/colorful5" csCatId="colorful" phldr="1"/>
      <dgm:spPr/>
      <dgm:t>
        <a:bodyPr/>
        <a:lstStyle/>
        <a:p>
          <a:endParaRPr lang="es-CO"/>
        </a:p>
      </dgm:t>
    </dgm:pt>
    <dgm:pt modelId="{8FFFEA90-327D-499B-8586-E59D32401FD8}">
      <dgm:prSet phldrT="[Texto]" custT="1"/>
      <dgm:spPr/>
      <dgm:t>
        <a:bodyPr/>
        <a:lstStyle/>
        <a:p>
          <a:r>
            <a:rPr lang="es-CO" sz="2400" b="1" dirty="0" smtClean="0"/>
            <a:t>COMPETENCIAS LABORALES</a:t>
          </a:r>
          <a:endParaRPr lang="es-CO" sz="2400" b="1" dirty="0"/>
        </a:p>
      </dgm:t>
    </dgm:pt>
    <dgm:pt modelId="{6CF99F5E-D1FF-498B-A131-DBF292986D87}" type="parTrans" cxnId="{362AD365-25E0-4634-82CB-A65381CF5D90}">
      <dgm:prSet/>
      <dgm:spPr/>
      <dgm:t>
        <a:bodyPr/>
        <a:lstStyle/>
        <a:p>
          <a:endParaRPr lang="es-CO"/>
        </a:p>
      </dgm:t>
    </dgm:pt>
    <dgm:pt modelId="{57B2F568-BEC2-4C9F-8835-16C4E984FDAC}" type="sibTrans" cxnId="{362AD365-25E0-4634-82CB-A65381CF5D90}">
      <dgm:prSet/>
      <dgm:spPr/>
      <dgm:t>
        <a:bodyPr/>
        <a:lstStyle/>
        <a:p>
          <a:endParaRPr lang="es-CO"/>
        </a:p>
      </dgm:t>
    </dgm:pt>
    <dgm:pt modelId="{C7711FFE-60A0-4F8D-BE58-DF37DFD84304}">
      <dgm:prSet phldrT="[Texto]" custT="1"/>
      <dgm:spPr/>
      <dgm:t>
        <a:bodyPr/>
        <a:lstStyle/>
        <a:p>
          <a:r>
            <a:rPr lang="es-CO" sz="2800" b="1" smtClean="0"/>
            <a:t>SABER</a:t>
          </a:r>
        </a:p>
        <a:p>
          <a:r>
            <a:rPr lang="es-CO" sz="1900" b="1" smtClean="0"/>
            <a:t>CONOCIMIENTO</a:t>
          </a:r>
          <a:endParaRPr lang="es-CO" sz="1900" b="1" dirty="0"/>
        </a:p>
      </dgm:t>
    </dgm:pt>
    <dgm:pt modelId="{7C79A1E3-08D9-49B3-837C-4EC72448C02E}" type="parTrans" cxnId="{602C2C3E-4D79-4515-9A44-75EA1EE22683}">
      <dgm:prSet/>
      <dgm:spPr/>
      <dgm:t>
        <a:bodyPr/>
        <a:lstStyle/>
        <a:p>
          <a:endParaRPr lang="es-CO"/>
        </a:p>
      </dgm:t>
    </dgm:pt>
    <dgm:pt modelId="{1ED77926-BDCC-41D5-8F5C-0067EFB75AAC}" type="sibTrans" cxnId="{602C2C3E-4D79-4515-9A44-75EA1EE22683}">
      <dgm:prSet/>
      <dgm:spPr/>
      <dgm:t>
        <a:bodyPr/>
        <a:lstStyle/>
        <a:p>
          <a:endParaRPr lang="es-CO"/>
        </a:p>
      </dgm:t>
    </dgm:pt>
    <dgm:pt modelId="{CEAAC029-0926-4BB4-B28F-B5B7E26E3FEC}">
      <dgm:prSet phldrT="[Texto]" custT="1"/>
      <dgm:spPr/>
      <dgm:t>
        <a:bodyPr/>
        <a:lstStyle/>
        <a:p>
          <a:r>
            <a:rPr lang="es-CO" sz="2800" b="1" smtClean="0"/>
            <a:t>SABER HACER</a:t>
          </a:r>
        </a:p>
        <a:p>
          <a:r>
            <a:rPr lang="es-CO" sz="1900" b="1" smtClean="0"/>
            <a:t>HABILIDADES</a:t>
          </a:r>
          <a:endParaRPr lang="es-CO" sz="1900" b="1" dirty="0"/>
        </a:p>
      </dgm:t>
    </dgm:pt>
    <dgm:pt modelId="{C5DEE666-83CF-44CE-837C-362439AE95DA}" type="parTrans" cxnId="{1C2A8AA3-6C81-48F5-A67E-CD54DB2599A4}">
      <dgm:prSet/>
      <dgm:spPr/>
      <dgm:t>
        <a:bodyPr/>
        <a:lstStyle/>
        <a:p>
          <a:endParaRPr lang="es-CO"/>
        </a:p>
      </dgm:t>
    </dgm:pt>
    <dgm:pt modelId="{37E06B63-BF6B-4DD4-B188-9168646AF473}" type="sibTrans" cxnId="{1C2A8AA3-6C81-48F5-A67E-CD54DB2599A4}">
      <dgm:prSet/>
      <dgm:spPr/>
      <dgm:t>
        <a:bodyPr/>
        <a:lstStyle/>
        <a:p>
          <a:endParaRPr lang="es-CO"/>
        </a:p>
      </dgm:t>
    </dgm:pt>
    <dgm:pt modelId="{AB82FD6D-CF70-40F0-81D9-43F97BC90736}">
      <dgm:prSet phldrT="[Texto]" custT="1"/>
      <dgm:spPr/>
      <dgm:t>
        <a:bodyPr/>
        <a:lstStyle/>
        <a:p>
          <a:r>
            <a:rPr lang="es-CO" sz="2800" b="1" smtClean="0"/>
            <a:t>PODER HACER</a:t>
          </a:r>
        </a:p>
        <a:p>
          <a:r>
            <a:rPr lang="es-CO" sz="1900" b="1" smtClean="0"/>
            <a:t>APTITUDES</a:t>
          </a:r>
          <a:endParaRPr lang="es-CO" sz="1900" b="1" dirty="0"/>
        </a:p>
      </dgm:t>
    </dgm:pt>
    <dgm:pt modelId="{BA797776-1B9B-4E6A-BFD1-5AD723F1D234}" type="parTrans" cxnId="{A4CC9CE8-54CD-476C-9359-4A09390271CD}">
      <dgm:prSet/>
      <dgm:spPr/>
      <dgm:t>
        <a:bodyPr/>
        <a:lstStyle/>
        <a:p>
          <a:endParaRPr lang="es-CO"/>
        </a:p>
      </dgm:t>
    </dgm:pt>
    <dgm:pt modelId="{59B44F2F-A8FB-4AB8-8805-12E0D5AFC34D}" type="sibTrans" cxnId="{A4CC9CE8-54CD-476C-9359-4A09390271CD}">
      <dgm:prSet/>
      <dgm:spPr/>
      <dgm:t>
        <a:bodyPr/>
        <a:lstStyle/>
        <a:p>
          <a:endParaRPr lang="es-CO"/>
        </a:p>
      </dgm:t>
    </dgm:pt>
    <dgm:pt modelId="{CD4D4E8D-F391-4892-B42A-3A6874990C85}">
      <dgm:prSet phldrT="[Texto]" custT="1"/>
      <dgm:spPr/>
      <dgm:t>
        <a:bodyPr/>
        <a:lstStyle/>
        <a:p>
          <a:r>
            <a:rPr lang="es-CO" sz="2800" b="1" smtClean="0"/>
            <a:t>QUERER HACER</a:t>
          </a:r>
        </a:p>
        <a:p>
          <a:r>
            <a:rPr lang="es-CO" sz="1900" b="1" smtClean="0"/>
            <a:t>ACTITUD</a:t>
          </a:r>
          <a:endParaRPr lang="es-CO" sz="1900" b="1" dirty="0"/>
        </a:p>
      </dgm:t>
    </dgm:pt>
    <dgm:pt modelId="{04CCD7F2-82DE-4A45-A52E-DE2CE77E27C7}" type="parTrans" cxnId="{9F0A7B0C-1E78-4608-81C6-FE4B17928E38}">
      <dgm:prSet/>
      <dgm:spPr/>
      <dgm:t>
        <a:bodyPr/>
        <a:lstStyle/>
        <a:p>
          <a:endParaRPr lang="es-CO"/>
        </a:p>
      </dgm:t>
    </dgm:pt>
    <dgm:pt modelId="{052C9411-B66D-480D-8E66-10174703ABC9}" type="sibTrans" cxnId="{9F0A7B0C-1E78-4608-81C6-FE4B17928E38}">
      <dgm:prSet/>
      <dgm:spPr/>
      <dgm:t>
        <a:bodyPr/>
        <a:lstStyle/>
        <a:p>
          <a:endParaRPr lang="es-CO"/>
        </a:p>
      </dgm:t>
    </dgm:pt>
    <dgm:pt modelId="{CE03CF78-C479-4954-9E0C-21B37200C1BE}" type="pres">
      <dgm:prSet presAssocID="{79E0F07E-AC43-4D1C-BFD8-E73B13FF9124}" presName="diagram" presStyleCnt="0">
        <dgm:presLayoutVars>
          <dgm:chMax val="1"/>
          <dgm:dir/>
          <dgm:animLvl val="ctr"/>
          <dgm:resizeHandles val="exact"/>
        </dgm:presLayoutVars>
      </dgm:prSet>
      <dgm:spPr/>
      <dgm:t>
        <a:bodyPr/>
        <a:lstStyle/>
        <a:p>
          <a:endParaRPr lang="es-CO"/>
        </a:p>
      </dgm:t>
    </dgm:pt>
    <dgm:pt modelId="{A6DD5708-069C-4409-ADA2-ED090B74F615}" type="pres">
      <dgm:prSet presAssocID="{79E0F07E-AC43-4D1C-BFD8-E73B13FF9124}" presName="matrix" presStyleCnt="0"/>
      <dgm:spPr/>
      <dgm:t>
        <a:bodyPr/>
        <a:lstStyle/>
        <a:p>
          <a:endParaRPr lang="es-CO"/>
        </a:p>
      </dgm:t>
    </dgm:pt>
    <dgm:pt modelId="{77CFE66D-EA41-416E-8FE8-E51693A205DC}" type="pres">
      <dgm:prSet presAssocID="{79E0F07E-AC43-4D1C-BFD8-E73B13FF9124}" presName="tile1" presStyleLbl="node1" presStyleIdx="0" presStyleCnt="4"/>
      <dgm:spPr/>
      <dgm:t>
        <a:bodyPr/>
        <a:lstStyle/>
        <a:p>
          <a:endParaRPr lang="es-CO"/>
        </a:p>
      </dgm:t>
    </dgm:pt>
    <dgm:pt modelId="{BBE638EE-B90C-4298-B8E6-9345657EA245}" type="pres">
      <dgm:prSet presAssocID="{79E0F07E-AC43-4D1C-BFD8-E73B13FF9124}" presName="tile1text" presStyleLbl="node1" presStyleIdx="0" presStyleCnt="4">
        <dgm:presLayoutVars>
          <dgm:chMax val="0"/>
          <dgm:chPref val="0"/>
          <dgm:bulletEnabled val="1"/>
        </dgm:presLayoutVars>
      </dgm:prSet>
      <dgm:spPr/>
      <dgm:t>
        <a:bodyPr/>
        <a:lstStyle/>
        <a:p>
          <a:endParaRPr lang="es-CO"/>
        </a:p>
      </dgm:t>
    </dgm:pt>
    <dgm:pt modelId="{37F5E236-BABD-4A68-8CF0-D25C68D62797}" type="pres">
      <dgm:prSet presAssocID="{79E0F07E-AC43-4D1C-BFD8-E73B13FF9124}" presName="tile2" presStyleLbl="node1" presStyleIdx="1" presStyleCnt="4"/>
      <dgm:spPr/>
      <dgm:t>
        <a:bodyPr/>
        <a:lstStyle/>
        <a:p>
          <a:endParaRPr lang="es-CO"/>
        </a:p>
      </dgm:t>
    </dgm:pt>
    <dgm:pt modelId="{AAD3CFE6-354A-4B52-AEF6-400D9602617A}" type="pres">
      <dgm:prSet presAssocID="{79E0F07E-AC43-4D1C-BFD8-E73B13FF9124}" presName="tile2text" presStyleLbl="node1" presStyleIdx="1" presStyleCnt="4">
        <dgm:presLayoutVars>
          <dgm:chMax val="0"/>
          <dgm:chPref val="0"/>
          <dgm:bulletEnabled val="1"/>
        </dgm:presLayoutVars>
      </dgm:prSet>
      <dgm:spPr/>
      <dgm:t>
        <a:bodyPr/>
        <a:lstStyle/>
        <a:p>
          <a:endParaRPr lang="es-CO"/>
        </a:p>
      </dgm:t>
    </dgm:pt>
    <dgm:pt modelId="{6FD3C695-0E09-4C8D-9E6E-3C937FFCA531}" type="pres">
      <dgm:prSet presAssocID="{79E0F07E-AC43-4D1C-BFD8-E73B13FF9124}" presName="tile3" presStyleLbl="node1" presStyleIdx="2" presStyleCnt="4"/>
      <dgm:spPr/>
      <dgm:t>
        <a:bodyPr/>
        <a:lstStyle/>
        <a:p>
          <a:endParaRPr lang="es-CO"/>
        </a:p>
      </dgm:t>
    </dgm:pt>
    <dgm:pt modelId="{2499AB0F-CADD-4AA9-BDC3-5BB07FF832CA}" type="pres">
      <dgm:prSet presAssocID="{79E0F07E-AC43-4D1C-BFD8-E73B13FF9124}" presName="tile3text" presStyleLbl="node1" presStyleIdx="2" presStyleCnt="4">
        <dgm:presLayoutVars>
          <dgm:chMax val="0"/>
          <dgm:chPref val="0"/>
          <dgm:bulletEnabled val="1"/>
        </dgm:presLayoutVars>
      </dgm:prSet>
      <dgm:spPr/>
      <dgm:t>
        <a:bodyPr/>
        <a:lstStyle/>
        <a:p>
          <a:endParaRPr lang="es-CO"/>
        </a:p>
      </dgm:t>
    </dgm:pt>
    <dgm:pt modelId="{9B194E0B-C2EA-416C-9E4B-01A8C8A1BD7A}" type="pres">
      <dgm:prSet presAssocID="{79E0F07E-AC43-4D1C-BFD8-E73B13FF9124}" presName="tile4" presStyleLbl="node1" presStyleIdx="3" presStyleCnt="4"/>
      <dgm:spPr/>
      <dgm:t>
        <a:bodyPr/>
        <a:lstStyle/>
        <a:p>
          <a:endParaRPr lang="es-CO"/>
        </a:p>
      </dgm:t>
    </dgm:pt>
    <dgm:pt modelId="{3519217A-3200-4793-AA76-97DDEC50592E}" type="pres">
      <dgm:prSet presAssocID="{79E0F07E-AC43-4D1C-BFD8-E73B13FF9124}" presName="tile4text" presStyleLbl="node1" presStyleIdx="3" presStyleCnt="4">
        <dgm:presLayoutVars>
          <dgm:chMax val="0"/>
          <dgm:chPref val="0"/>
          <dgm:bulletEnabled val="1"/>
        </dgm:presLayoutVars>
      </dgm:prSet>
      <dgm:spPr/>
      <dgm:t>
        <a:bodyPr/>
        <a:lstStyle/>
        <a:p>
          <a:endParaRPr lang="es-CO"/>
        </a:p>
      </dgm:t>
    </dgm:pt>
    <dgm:pt modelId="{AB0BF6B2-64C3-4772-88B2-5184DDF8E969}" type="pres">
      <dgm:prSet presAssocID="{79E0F07E-AC43-4D1C-BFD8-E73B13FF9124}" presName="centerTile" presStyleLbl="fgShp" presStyleIdx="0" presStyleCnt="1" custScaleX="132581" custScaleY="124643">
        <dgm:presLayoutVars>
          <dgm:chMax val="0"/>
          <dgm:chPref val="0"/>
        </dgm:presLayoutVars>
      </dgm:prSet>
      <dgm:spPr/>
      <dgm:t>
        <a:bodyPr/>
        <a:lstStyle/>
        <a:p>
          <a:endParaRPr lang="es-CO"/>
        </a:p>
      </dgm:t>
    </dgm:pt>
  </dgm:ptLst>
  <dgm:cxnLst>
    <dgm:cxn modelId="{184E5ABF-1F90-49EB-956A-E134A34F902C}" type="presOf" srcId="{CD4D4E8D-F391-4892-B42A-3A6874990C85}" destId="{3519217A-3200-4793-AA76-97DDEC50592E}" srcOrd="1" destOrd="0" presId="urn:microsoft.com/office/officeart/2005/8/layout/matrix1"/>
    <dgm:cxn modelId="{8C5CC4C9-BDED-4D95-A3BB-9DA0257F2A69}" type="presOf" srcId="{AB82FD6D-CF70-40F0-81D9-43F97BC90736}" destId="{6FD3C695-0E09-4C8D-9E6E-3C937FFCA531}" srcOrd="0" destOrd="0" presId="urn:microsoft.com/office/officeart/2005/8/layout/matrix1"/>
    <dgm:cxn modelId="{1C2A8AA3-6C81-48F5-A67E-CD54DB2599A4}" srcId="{8FFFEA90-327D-499B-8586-E59D32401FD8}" destId="{CEAAC029-0926-4BB4-B28F-B5B7E26E3FEC}" srcOrd="1" destOrd="0" parTransId="{C5DEE666-83CF-44CE-837C-362439AE95DA}" sibTransId="{37E06B63-BF6B-4DD4-B188-9168646AF473}"/>
    <dgm:cxn modelId="{F28B1EF2-161F-4D7E-B117-E61DE8B56E82}" type="presOf" srcId="{C7711FFE-60A0-4F8D-BE58-DF37DFD84304}" destId="{BBE638EE-B90C-4298-B8E6-9345657EA245}" srcOrd="1" destOrd="0" presId="urn:microsoft.com/office/officeart/2005/8/layout/matrix1"/>
    <dgm:cxn modelId="{D919F7F9-31D9-45C8-AEBD-83107A24A4FF}" type="presOf" srcId="{C7711FFE-60A0-4F8D-BE58-DF37DFD84304}" destId="{77CFE66D-EA41-416E-8FE8-E51693A205DC}" srcOrd="0" destOrd="0" presId="urn:microsoft.com/office/officeart/2005/8/layout/matrix1"/>
    <dgm:cxn modelId="{EE93DAD9-B778-43E4-A8A0-5655C3E27F40}" type="presOf" srcId="{CD4D4E8D-F391-4892-B42A-3A6874990C85}" destId="{9B194E0B-C2EA-416C-9E4B-01A8C8A1BD7A}" srcOrd="0" destOrd="0" presId="urn:microsoft.com/office/officeart/2005/8/layout/matrix1"/>
    <dgm:cxn modelId="{362AD365-25E0-4634-82CB-A65381CF5D90}" srcId="{79E0F07E-AC43-4D1C-BFD8-E73B13FF9124}" destId="{8FFFEA90-327D-499B-8586-E59D32401FD8}" srcOrd="0" destOrd="0" parTransId="{6CF99F5E-D1FF-498B-A131-DBF292986D87}" sibTransId="{57B2F568-BEC2-4C9F-8835-16C4E984FDAC}"/>
    <dgm:cxn modelId="{5893A221-A0D9-4364-A5A3-0E04BAC6C2BB}" type="presOf" srcId="{CEAAC029-0926-4BB4-B28F-B5B7E26E3FEC}" destId="{37F5E236-BABD-4A68-8CF0-D25C68D62797}" srcOrd="0" destOrd="0" presId="urn:microsoft.com/office/officeart/2005/8/layout/matrix1"/>
    <dgm:cxn modelId="{8C25BF83-9B77-4ED8-AEE6-29140AAB7837}" type="presOf" srcId="{AB82FD6D-CF70-40F0-81D9-43F97BC90736}" destId="{2499AB0F-CADD-4AA9-BDC3-5BB07FF832CA}" srcOrd="1" destOrd="0" presId="urn:microsoft.com/office/officeart/2005/8/layout/matrix1"/>
    <dgm:cxn modelId="{A4CC9CE8-54CD-476C-9359-4A09390271CD}" srcId="{8FFFEA90-327D-499B-8586-E59D32401FD8}" destId="{AB82FD6D-CF70-40F0-81D9-43F97BC90736}" srcOrd="2" destOrd="0" parTransId="{BA797776-1B9B-4E6A-BFD1-5AD723F1D234}" sibTransId="{59B44F2F-A8FB-4AB8-8805-12E0D5AFC34D}"/>
    <dgm:cxn modelId="{602C2C3E-4D79-4515-9A44-75EA1EE22683}" srcId="{8FFFEA90-327D-499B-8586-E59D32401FD8}" destId="{C7711FFE-60A0-4F8D-BE58-DF37DFD84304}" srcOrd="0" destOrd="0" parTransId="{7C79A1E3-08D9-49B3-837C-4EC72448C02E}" sibTransId="{1ED77926-BDCC-41D5-8F5C-0067EFB75AAC}"/>
    <dgm:cxn modelId="{D871DE72-04CD-43EE-826E-B531CE9D7462}" type="presOf" srcId="{CEAAC029-0926-4BB4-B28F-B5B7E26E3FEC}" destId="{AAD3CFE6-354A-4B52-AEF6-400D9602617A}" srcOrd="1" destOrd="0" presId="urn:microsoft.com/office/officeart/2005/8/layout/matrix1"/>
    <dgm:cxn modelId="{F98C4691-686B-4A8E-B771-726B16A522F9}" type="presOf" srcId="{8FFFEA90-327D-499B-8586-E59D32401FD8}" destId="{AB0BF6B2-64C3-4772-88B2-5184DDF8E969}" srcOrd="0" destOrd="0" presId="urn:microsoft.com/office/officeart/2005/8/layout/matrix1"/>
    <dgm:cxn modelId="{5A8A4C36-32ED-4AB3-81D9-4F5DDB64CF94}" type="presOf" srcId="{79E0F07E-AC43-4D1C-BFD8-E73B13FF9124}" destId="{CE03CF78-C479-4954-9E0C-21B37200C1BE}" srcOrd="0" destOrd="0" presId="urn:microsoft.com/office/officeart/2005/8/layout/matrix1"/>
    <dgm:cxn modelId="{9F0A7B0C-1E78-4608-81C6-FE4B17928E38}" srcId="{8FFFEA90-327D-499B-8586-E59D32401FD8}" destId="{CD4D4E8D-F391-4892-B42A-3A6874990C85}" srcOrd="3" destOrd="0" parTransId="{04CCD7F2-82DE-4A45-A52E-DE2CE77E27C7}" sibTransId="{052C9411-B66D-480D-8E66-10174703ABC9}"/>
    <dgm:cxn modelId="{654DFB89-65F8-4D82-A3D9-478AF9DF36BD}" type="presParOf" srcId="{CE03CF78-C479-4954-9E0C-21B37200C1BE}" destId="{A6DD5708-069C-4409-ADA2-ED090B74F615}" srcOrd="0" destOrd="0" presId="urn:microsoft.com/office/officeart/2005/8/layout/matrix1"/>
    <dgm:cxn modelId="{77395E9C-6E0F-422D-A9C4-3B400C12A5DA}" type="presParOf" srcId="{A6DD5708-069C-4409-ADA2-ED090B74F615}" destId="{77CFE66D-EA41-416E-8FE8-E51693A205DC}" srcOrd="0" destOrd="0" presId="urn:microsoft.com/office/officeart/2005/8/layout/matrix1"/>
    <dgm:cxn modelId="{96745817-4CD4-4BE0-95FF-B400021BF03A}" type="presParOf" srcId="{A6DD5708-069C-4409-ADA2-ED090B74F615}" destId="{BBE638EE-B90C-4298-B8E6-9345657EA245}" srcOrd="1" destOrd="0" presId="urn:microsoft.com/office/officeart/2005/8/layout/matrix1"/>
    <dgm:cxn modelId="{BD45F32B-2C2E-4602-B7B1-FEAD72E324D6}" type="presParOf" srcId="{A6DD5708-069C-4409-ADA2-ED090B74F615}" destId="{37F5E236-BABD-4A68-8CF0-D25C68D62797}" srcOrd="2" destOrd="0" presId="urn:microsoft.com/office/officeart/2005/8/layout/matrix1"/>
    <dgm:cxn modelId="{603E2B0E-DDAC-4BE4-AEE6-28723A90EFB5}" type="presParOf" srcId="{A6DD5708-069C-4409-ADA2-ED090B74F615}" destId="{AAD3CFE6-354A-4B52-AEF6-400D9602617A}" srcOrd="3" destOrd="0" presId="urn:microsoft.com/office/officeart/2005/8/layout/matrix1"/>
    <dgm:cxn modelId="{A8515CE9-AD7D-4686-96BF-DA2C15842BA5}" type="presParOf" srcId="{A6DD5708-069C-4409-ADA2-ED090B74F615}" destId="{6FD3C695-0E09-4C8D-9E6E-3C937FFCA531}" srcOrd="4" destOrd="0" presId="urn:microsoft.com/office/officeart/2005/8/layout/matrix1"/>
    <dgm:cxn modelId="{B6701B59-D470-4843-8942-D576DA7E2491}" type="presParOf" srcId="{A6DD5708-069C-4409-ADA2-ED090B74F615}" destId="{2499AB0F-CADD-4AA9-BDC3-5BB07FF832CA}" srcOrd="5" destOrd="0" presId="urn:microsoft.com/office/officeart/2005/8/layout/matrix1"/>
    <dgm:cxn modelId="{E59B638A-59F9-4E0A-833E-4EC206D5EF9A}" type="presParOf" srcId="{A6DD5708-069C-4409-ADA2-ED090B74F615}" destId="{9B194E0B-C2EA-416C-9E4B-01A8C8A1BD7A}" srcOrd="6" destOrd="0" presId="urn:microsoft.com/office/officeart/2005/8/layout/matrix1"/>
    <dgm:cxn modelId="{30C093CF-D26E-41E3-BFDD-381F1B758093}" type="presParOf" srcId="{A6DD5708-069C-4409-ADA2-ED090B74F615}" destId="{3519217A-3200-4793-AA76-97DDEC50592E}" srcOrd="7" destOrd="0" presId="urn:microsoft.com/office/officeart/2005/8/layout/matrix1"/>
    <dgm:cxn modelId="{D49CCB0C-8F1C-453E-815B-69A7428DB33E}" type="presParOf" srcId="{CE03CF78-C479-4954-9E0C-21B37200C1BE}" destId="{AB0BF6B2-64C3-4772-88B2-5184DDF8E969}"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FF77EA7-3168-4465-A322-F92E13D18724}"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s-CO"/>
        </a:p>
      </dgm:t>
    </dgm:pt>
    <dgm:pt modelId="{AF8E4EAD-8608-4387-8EDF-584971A51B31}">
      <dgm:prSet phldrT="[Texto]" custT="1"/>
      <dgm:spPr/>
      <dgm:t>
        <a:bodyPr/>
        <a:lstStyle/>
        <a:p>
          <a:r>
            <a:rPr lang="es-CO" sz="1200" b="1" dirty="0" smtClean="0">
              <a:solidFill>
                <a:schemeClr val="tx1"/>
              </a:solidFill>
              <a:latin typeface="+mn-lt"/>
            </a:rPr>
            <a:t>HONESTIDAD</a:t>
          </a:r>
          <a:endParaRPr lang="es-CO" sz="1200" b="1" dirty="0">
            <a:solidFill>
              <a:schemeClr val="tx1"/>
            </a:solidFill>
            <a:latin typeface="+mn-lt"/>
          </a:endParaRPr>
        </a:p>
      </dgm:t>
    </dgm:pt>
    <dgm:pt modelId="{A224C5DF-BA88-429E-9C7C-AA8E55AA5084}" type="parTrans" cxnId="{3B65FECE-54B7-4B3D-902E-505ED0A89D4D}">
      <dgm:prSet/>
      <dgm:spPr/>
      <dgm:t>
        <a:bodyPr/>
        <a:lstStyle/>
        <a:p>
          <a:endParaRPr lang="es-CO"/>
        </a:p>
      </dgm:t>
    </dgm:pt>
    <dgm:pt modelId="{BF5997A8-DE1E-43C5-A562-A2EEFC140B1C}" type="sibTrans" cxnId="{3B65FECE-54B7-4B3D-902E-505ED0A89D4D}">
      <dgm:prSet/>
      <dgm:spPr/>
      <dgm:t>
        <a:bodyPr/>
        <a:lstStyle/>
        <a:p>
          <a:endParaRPr lang="es-CO"/>
        </a:p>
      </dgm:t>
    </dgm:pt>
    <dgm:pt modelId="{BEB76290-CBBD-4F2D-B395-0634941EBFB7}">
      <dgm:prSet phldrT="[Texto]" custT="1"/>
      <dgm:spPr/>
      <dgm:t>
        <a:bodyPr/>
        <a:lstStyle/>
        <a:p>
          <a:pPr algn="just"/>
          <a:r>
            <a:rPr lang="es-CO" sz="1200" b="0" i="1" dirty="0" smtClean="0">
              <a:solidFill>
                <a:schemeClr val="tx1"/>
              </a:solidFill>
              <a:latin typeface="+mn-lt"/>
              <a:cs typeface="Arial" panose="020B0604020202020204" pitchFamily="34" charset="0"/>
            </a:rPr>
            <a:t>Actúo siempre con fundamento en la verdad, cumpliendo mis deberes con transparencia y rectitud, y siempre favoreciendo el Interés General</a:t>
          </a:r>
          <a:endParaRPr lang="es-CO" sz="1200" b="0" i="1" dirty="0">
            <a:solidFill>
              <a:schemeClr val="tx1"/>
            </a:solidFill>
            <a:latin typeface="+mn-lt"/>
            <a:cs typeface="Arial" panose="020B0604020202020204" pitchFamily="34" charset="0"/>
          </a:endParaRPr>
        </a:p>
      </dgm:t>
    </dgm:pt>
    <dgm:pt modelId="{0BBA056E-91AF-42CD-96B6-A791E0AB0722}" type="parTrans" cxnId="{4D6709C3-24FA-4ADC-985B-10E28683EF72}">
      <dgm:prSet/>
      <dgm:spPr/>
      <dgm:t>
        <a:bodyPr/>
        <a:lstStyle/>
        <a:p>
          <a:endParaRPr lang="es-CO"/>
        </a:p>
      </dgm:t>
    </dgm:pt>
    <dgm:pt modelId="{4B1A25F4-C0EE-446E-865A-5EA637B8DFD4}" type="sibTrans" cxnId="{4D6709C3-24FA-4ADC-985B-10E28683EF72}">
      <dgm:prSet/>
      <dgm:spPr/>
      <dgm:t>
        <a:bodyPr/>
        <a:lstStyle/>
        <a:p>
          <a:endParaRPr lang="es-CO"/>
        </a:p>
      </dgm:t>
    </dgm:pt>
    <dgm:pt modelId="{D94E5AE4-26D3-47DF-8D9D-8B549FC066E6}">
      <dgm:prSet phldrT="[Texto]" custT="1"/>
      <dgm:spPr/>
      <dgm:t>
        <a:bodyPr/>
        <a:lstStyle/>
        <a:p>
          <a:r>
            <a:rPr lang="es-CO" sz="1200" b="1" smtClean="0">
              <a:solidFill>
                <a:schemeClr val="tx1"/>
              </a:solidFill>
              <a:latin typeface="+mn-lt"/>
            </a:rPr>
            <a:t>RESPETO</a:t>
          </a:r>
          <a:endParaRPr lang="es-CO" sz="1200" b="1" dirty="0">
            <a:solidFill>
              <a:schemeClr val="tx1"/>
            </a:solidFill>
            <a:latin typeface="+mn-lt"/>
          </a:endParaRPr>
        </a:p>
      </dgm:t>
    </dgm:pt>
    <dgm:pt modelId="{4C8E16CF-00A8-479F-80D7-A9A4C18D3C7B}" type="parTrans" cxnId="{FF467B38-7E9C-436B-963D-0BD7DA366E98}">
      <dgm:prSet/>
      <dgm:spPr/>
      <dgm:t>
        <a:bodyPr/>
        <a:lstStyle/>
        <a:p>
          <a:endParaRPr lang="es-CO"/>
        </a:p>
      </dgm:t>
    </dgm:pt>
    <dgm:pt modelId="{BE1CB74C-8CCE-4993-A516-D85214F9FAAC}" type="sibTrans" cxnId="{FF467B38-7E9C-436B-963D-0BD7DA366E98}">
      <dgm:prSet/>
      <dgm:spPr/>
      <dgm:t>
        <a:bodyPr/>
        <a:lstStyle/>
        <a:p>
          <a:endParaRPr lang="es-CO"/>
        </a:p>
      </dgm:t>
    </dgm:pt>
    <dgm:pt modelId="{A4176185-D46E-429E-97FC-F84DFE99C21C}">
      <dgm:prSet phldrT="[Texto]" custT="1"/>
      <dgm:spPr/>
      <dgm:t>
        <a:bodyPr/>
        <a:lstStyle/>
        <a:p>
          <a:r>
            <a:rPr lang="es-CO" sz="1200" dirty="0" smtClean="0">
              <a:solidFill>
                <a:schemeClr val="tx1"/>
              </a:solidFill>
              <a:latin typeface="+mn-lt"/>
              <a:cs typeface="Arial" panose="020B0604020202020204" pitchFamily="34" charset="0"/>
            </a:rPr>
            <a:t>Reconozco, valoro y trato de manera digna a todas las personas, con sus virtudes y defectos, sin importar su labor, procedencia títulos o cualquier otra condición </a:t>
          </a:r>
          <a:endParaRPr lang="es-CO" sz="1200" dirty="0">
            <a:solidFill>
              <a:schemeClr val="tx1"/>
            </a:solidFill>
            <a:latin typeface="+mn-lt"/>
            <a:cs typeface="Arial" panose="020B0604020202020204" pitchFamily="34" charset="0"/>
          </a:endParaRPr>
        </a:p>
      </dgm:t>
    </dgm:pt>
    <dgm:pt modelId="{10151873-9A49-455D-B755-E50691BAB8ED}" type="parTrans" cxnId="{870C1B3B-DB86-41F1-9C74-E6A774581F23}">
      <dgm:prSet/>
      <dgm:spPr/>
      <dgm:t>
        <a:bodyPr/>
        <a:lstStyle/>
        <a:p>
          <a:endParaRPr lang="es-CO"/>
        </a:p>
      </dgm:t>
    </dgm:pt>
    <dgm:pt modelId="{04C0C13E-7CFB-47DE-921D-C6F42C8DB8DE}" type="sibTrans" cxnId="{870C1B3B-DB86-41F1-9C74-E6A774581F23}">
      <dgm:prSet/>
      <dgm:spPr/>
      <dgm:t>
        <a:bodyPr/>
        <a:lstStyle/>
        <a:p>
          <a:endParaRPr lang="es-CO"/>
        </a:p>
      </dgm:t>
    </dgm:pt>
    <dgm:pt modelId="{83976495-AD21-45F2-9BD5-5E73B65D4877}">
      <dgm:prSet phldrT="[Texto]" custT="1"/>
      <dgm:spPr/>
      <dgm:t>
        <a:bodyPr/>
        <a:lstStyle/>
        <a:p>
          <a:r>
            <a:rPr lang="es-CO" sz="1200" b="1" smtClean="0">
              <a:solidFill>
                <a:schemeClr val="tx1"/>
              </a:solidFill>
              <a:latin typeface="+mn-lt"/>
            </a:rPr>
            <a:t>DILIGENCIA</a:t>
          </a:r>
          <a:endParaRPr lang="es-CO" sz="1200" b="1" dirty="0">
            <a:solidFill>
              <a:schemeClr val="tx1"/>
            </a:solidFill>
            <a:latin typeface="+mn-lt"/>
          </a:endParaRPr>
        </a:p>
      </dgm:t>
    </dgm:pt>
    <dgm:pt modelId="{0EC7CA9F-636D-4C59-85C7-839C3AE9A9F3}" type="parTrans" cxnId="{6B070BB5-6C13-4E4F-9FAA-C1AC1C5A573F}">
      <dgm:prSet/>
      <dgm:spPr/>
      <dgm:t>
        <a:bodyPr/>
        <a:lstStyle/>
        <a:p>
          <a:endParaRPr lang="es-CO"/>
        </a:p>
      </dgm:t>
    </dgm:pt>
    <dgm:pt modelId="{638F8D3A-8CD7-4A03-B619-496ACED03A6F}" type="sibTrans" cxnId="{6B070BB5-6C13-4E4F-9FAA-C1AC1C5A573F}">
      <dgm:prSet/>
      <dgm:spPr/>
      <dgm:t>
        <a:bodyPr/>
        <a:lstStyle/>
        <a:p>
          <a:endParaRPr lang="es-CO"/>
        </a:p>
      </dgm:t>
    </dgm:pt>
    <dgm:pt modelId="{E5EAD876-619B-4286-9884-8EFF18FBF198}">
      <dgm:prSet phldrT="[Texto]" custT="1"/>
      <dgm:spPr/>
      <dgm:t>
        <a:bodyPr/>
        <a:lstStyle/>
        <a:p>
          <a:r>
            <a:rPr lang="es-CO" sz="1200" dirty="0" smtClean="0">
              <a:solidFill>
                <a:schemeClr val="tx1"/>
              </a:solidFill>
              <a:latin typeface="+mn-lt"/>
              <a:cs typeface="Arial" panose="020B0604020202020204" pitchFamily="34" charset="0"/>
            </a:rPr>
            <a:t>Cumplo con los deberes, funciones y responsabilidades asignadas a mi cargo de la mejor manera posible, con atención, prontitud, destreza y eficiencia, para así optimizar el uso de los recursos del Estado</a:t>
          </a:r>
          <a:endParaRPr lang="es-CO" sz="1200" dirty="0">
            <a:solidFill>
              <a:schemeClr val="tx1"/>
            </a:solidFill>
            <a:latin typeface="+mn-lt"/>
            <a:cs typeface="Arial" panose="020B0604020202020204" pitchFamily="34" charset="0"/>
          </a:endParaRPr>
        </a:p>
      </dgm:t>
    </dgm:pt>
    <dgm:pt modelId="{0721C1F4-8C81-4B1A-8CFF-0EB34E384A23}" type="parTrans" cxnId="{C59FC691-592F-4964-82C1-71EC02230CC0}">
      <dgm:prSet/>
      <dgm:spPr/>
      <dgm:t>
        <a:bodyPr/>
        <a:lstStyle/>
        <a:p>
          <a:endParaRPr lang="es-CO"/>
        </a:p>
      </dgm:t>
    </dgm:pt>
    <dgm:pt modelId="{D775820C-27CE-43F8-A6AB-7AFA65A2736B}" type="sibTrans" cxnId="{C59FC691-592F-4964-82C1-71EC02230CC0}">
      <dgm:prSet/>
      <dgm:spPr/>
      <dgm:t>
        <a:bodyPr/>
        <a:lstStyle/>
        <a:p>
          <a:endParaRPr lang="es-CO"/>
        </a:p>
      </dgm:t>
    </dgm:pt>
    <dgm:pt modelId="{03D7D265-ECC9-4299-8D8A-65BF31EFFBA8}">
      <dgm:prSet phldrT="[Texto]" custT="1"/>
      <dgm:spPr/>
      <dgm:t>
        <a:bodyPr/>
        <a:lstStyle/>
        <a:p>
          <a:r>
            <a:rPr lang="es-CO" sz="1200" b="1" dirty="0" smtClean="0">
              <a:solidFill>
                <a:schemeClr val="tx1"/>
              </a:solidFill>
              <a:latin typeface="+mn-lt"/>
            </a:rPr>
            <a:t>JUSTICIA</a:t>
          </a:r>
          <a:endParaRPr lang="es-CO" sz="1200" b="1" dirty="0">
            <a:solidFill>
              <a:schemeClr val="tx1"/>
            </a:solidFill>
            <a:latin typeface="+mn-lt"/>
          </a:endParaRPr>
        </a:p>
      </dgm:t>
    </dgm:pt>
    <dgm:pt modelId="{01CE28D1-44B2-41B1-8990-9B236DC891E3}" type="parTrans" cxnId="{8A399C09-BCD7-4BFF-B6F3-7CCD15F88BE6}">
      <dgm:prSet/>
      <dgm:spPr/>
      <dgm:t>
        <a:bodyPr/>
        <a:lstStyle/>
        <a:p>
          <a:endParaRPr lang="es-CO"/>
        </a:p>
      </dgm:t>
    </dgm:pt>
    <dgm:pt modelId="{F6F919BE-D8C1-4655-BBA8-C267045BFFA8}" type="sibTrans" cxnId="{8A399C09-BCD7-4BFF-B6F3-7CCD15F88BE6}">
      <dgm:prSet/>
      <dgm:spPr/>
      <dgm:t>
        <a:bodyPr/>
        <a:lstStyle/>
        <a:p>
          <a:endParaRPr lang="es-CO"/>
        </a:p>
      </dgm:t>
    </dgm:pt>
    <dgm:pt modelId="{9B9162BF-F220-4547-94BD-1BB8CC0D43EE}">
      <dgm:prSet phldrT="[Texto]" custT="1"/>
      <dgm:spPr/>
      <dgm:t>
        <a:bodyPr/>
        <a:lstStyle/>
        <a:p>
          <a:r>
            <a:rPr lang="es-CO" sz="1200" b="1" smtClean="0">
              <a:solidFill>
                <a:schemeClr val="tx1"/>
              </a:solidFill>
              <a:latin typeface="+mn-lt"/>
            </a:rPr>
            <a:t>COMPROMISO</a:t>
          </a:r>
          <a:endParaRPr lang="es-CO" sz="1200" b="1" dirty="0">
            <a:solidFill>
              <a:schemeClr val="tx1"/>
            </a:solidFill>
            <a:latin typeface="+mn-lt"/>
          </a:endParaRPr>
        </a:p>
      </dgm:t>
    </dgm:pt>
    <dgm:pt modelId="{0DFD536C-EF94-4718-A0E5-B658BA902576}" type="parTrans" cxnId="{4D70AF4B-6473-4686-A875-05A3AD52A242}">
      <dgm:prSet/>
      <dgm:spPr/>
      <dgm:t>
        <a:bodyPr/>
        <a:lstStyle/>
        <a:p>
          <a:endParaRPr lang="es-CO"/>
        </a:p>
      </dgm:t>
    </dgm:pt>
    <dgm:pt modelId="{BE26C0CD-92B9-4E58-B466-37C4BC362E58}" type="sibTrans" cxnId="{4D70AF4B-6473-4686-A875-05A3AD52A242}">
      <dgm:prSet/>
      <dgm:spPr/>
      <dgm:t>
        <a:bodyPr/>
        <a:lstStyle/>
        <a:p>
          <a:endParaRPr lang="es-CO"/>
        </a:p>
      </dgm:t>
    </dgm:pt>
    <dgm:pt modelId="{A1696014-6C06-4FAF-A507-BD3F7A30C17D}">
      <dgm:prSet phldrT="[Texto]" custT="1"/>
      <dgm:spPr/>
      <dgm:t>
        <a:bodyPr/>
        <a:lstStyle/>
        <a:p>
          <a:r>
            <a:rPr lang="es-CO" sz="1200" dirty="0" smtClean="0">
              <a:solidFill>
                <a:schemeClr val="tx1"/>
              </a:solidFill>
              <a:latin typeface="+mn-lt"/>
              <a:cs typeface="Arial" panose="020B0604020202020204" pitchFamily="34" charset="0"/>
            </a:rPr>
            <a:t>Soy Consiente de la importancia de mi rol como servidor público y estoy en disposición permanente para comprender y resolver las necesidades de las personas con las que me relaciono en mis labores cotidiana, buscando siempre mejorar su bienestar</a:t>
          </a:r>
          <a:endParaRPr lang="es-CO" sz="1200" dirty="0">
            <a:solidFill>
              <a:schemeClr val="tx1"/>
            </a:solidFill>
            <a:latin typeface="+mn-lt"/>
            <a:cs typeface="Arial" panose="020B0604020202020204" pitchFamily="34" charset="0"/>
          </a:endParaRPr>
        </a:p>
      </dgm:t>
    </dgm:pt>
    <dgm:pt modelId="{261F7B33-5CC2-4B40-92C4-A75FE9141239}" type="parTrans" cxnId="{474B3032-4399-4A57-9658-8B5C87722870}">
      <dgm:prSet/>
      <dgm:spPr/>
      <dgm:t>
        <a:bodyPr/>
        <a:lstStyle/>
        <a:p>
          <a:endParaRPr lang="es-CO"/>
        </a:p>
      </dgm:t>
    </dgm:pt>
    <dgm:pt modelId="{20D0022B-F50C-4202-9710-FC84F744F294}" type="sibTrans" cxnId="{474B3032-4399-4A57-9658-8B5C87722870}">
      <dgm:prSet/>
      <dgm:spPr/>
      <dgm:t>
        <a:bodyPr/>
        <a:lstStyle/>
        <a:p>
          <a:endParaRPr lang="es-CO"/>
        </a:p>
      </dgm:t>
    </dgm:pt>
    <dgm:pt modelId="{D1CAD215-83DD-4FF2-B632-DAB35778BE8D}">
      <dgm:prSet phldrT="[Texto]" custT="1"/>
      <dgm:spPr/>
      <dgm:t>
        <a:bodyPr/>
        <a:lstStyle/>
        <a:p>
          <a:r>
            <a:rPr lang="es-CO" sz="1200" dirty="0" smtClean="0">
              <a:solidFill>
                <a:schemeClr val="tx1"/>
              </a:solidFill>
              <a:latin typeface="+mn-lt"/>
            </a:rPr>
            <a:t>Actúo con Imparcialidad garantizando los derechos de las personas con equidad, igualdad y sin discriminación</a:t>
          </a:r>
          <a:endParaRPr lang="es-CO" sz="1200" dirty="0">
            <a:solidFill>
              <a:schemeClr val="tx1"/>
            </a:solidFill>
            <a:latin typeface="+mn-lt"/>
          </a:endParaRPr>
        </a:p>
      </dgm:t>
    </dgm:pt>
    <dgm:pt modelId="{C63FD25A-E336-4901-A3AD-0C475159F4EF}" type="parTrans" cxnId="{98618C1B-E968-4AF7-9DE7-AA29248299E5}">
      <dgm:prSet/>
      <dgm:spPr/>
      <dgm:t>
        <a:bodyPr/>
        <a:lstStyle/>
        <a:p>
          <a:endParaRPr lang="es-CO"/>
        </a:p>
      </dgm:t>
    </dgm:pt>
    <dgm:pt modelId="{B622317B-5E75-421D-93E2-AF840AEF8339}" type="sibTrans" cxnId="{98618C1B-E968-4AF7-9DE7-AA29248299E5}">
      <dgm:prSet/>
      <dgm:spPr/>
      <dgm:t>
        <a:bodyPr/>
        <a:lstStyle/>
        <a:p>
          <a:endParaRPr lang="es-CO"/>
        </a:p>
      </dgm:t>
    </dgm:pt>
    <dgm:pt modelId="{1940427A-90D6-45AD-A4D8-A723E6505F12}">
      <dgm:prSet phldrT="[Texto]" custT="1"/>
      <dgm:spPr/>
      <dgm:t>
        <a:bodyPr/>
        <a:lstStyle/>
        <a:p>
          <a:r>
            <a:rPr lang="es-CO" sz="1200" b="1" dirty="0" smtClean="0">
              <a:solidFill>
                <a:schemeClr val="tx1"/>
              </a:solidFill>
              <a:latin typeface="+mn-lt"/>
            </a:rPr>
            <a:t>TRABAJO EN EQUIPO</a:t>
          </a:r>
          <a:endParaRPr lang="es-CO" sz="1200" b="1" dirty="0">
            <a:solidFill>
              <a:schemeClr val="tx1"/>
            </a:solidFill>
            <a:latin typeface="+mn-lt"/>
          </a:endParaRPr>
        </a:p>
      </dgm:t>
    </dgm:pt>
    <dgm:pt modelId="{3448F873-6952-431A-9933-D12A3DFE0C0A}" type="parTrans" cxnId="{67CB7066-5EB6-430B-8B38-08B3863DFA27}">
      <dgm:prSet/>
      <dgm:spPr/>
      <dgm:t>
        <a:bodyPr/>
        <a:lstStyle/>
        <a:p>
          <a:endParaRPr lang="es-CO"/>
        </a:p>
      </dgm:t>
    </dgm:pt>
    <dgm:pt modelId="{A3D6D674-12EC-426C-9C2B-296832C71611}" type="sibTrans" cxnId="{67CB7066-5EB6-430B-8B38-08B3863DFA27}">
      <dgm:prSet/>
      <dgm:spPr/>
      <dgm:t>
        <a:bodyPr/>
        <a:lstStyle/>
        <a:p>
          <a:endParaRPr lang="es-CO"/>
        </a:p>
      </dgm:t>
    </dgm:pt>
    <dgm:pt modelId="{88190937-2A9E-4C97-8FCC-D452A57428D2}">
      <dgm:prSet phldrT="[Texto]" custT="1"/>
      <dgm:spPr/>
      <dgm:t>
        <a:bodyPr/>
        <a:lstStyle/>
        <a:p>
          <a:r>
            <a:rPr lang="es-ES" sz="1200" b="0" i="0" dirty="0" smtClean="0">
              <a:solidFill>
                <a:schemeClr val="tx1"/>
              </a:solidFill>
              <a:latin typeface="+mn-lt"/>
            </a:rPr>
            <a:t>El </a:t>
          </a:r>
          <a:r>
            <a:rPr lang="es-ES" sz="1200" b="1" i="0" dirty="0" smtClean="0">
              <a:solidFill>
                <a:schemeClr val="tx1"/>
              </a:solidFill>
              <a:latin typeface="+mn-lt"/>
            </a:rPr>
            <a:t>trabajo en equipo</a:t>
          </a:r>
          <a:r>
            <a:rPr lang="es-ES" sz="1200" b="0" i="0" dirty="0" smtClean="0">
              <a:solidFill>
                <a:schemeClr val="tx1"/>
              </a:solidFill>
              <a:latin typeface="+mn-lt"/>
            </a:rPr>
            <a:t> es la habilidad de </a:t>
          </a:r>
          <a:r>
            <a:rPr lang="es-ES" sz="1200" b="1" i="0" dirty="0" smtClean="0">
              <a:solidFill>
                <a:schemeClr val="tx1"/>
              </a:solidFill>
              <a:latin typeface="+mn-lt"/>
            </a:rPr>
            <a:t>trabajar</a:t>
          </a:r>
          <a:r>
            <a:rPr lang="es-ES" sz="1200" b="0" i="0" dirty="0" smtClean="0">
              <a:solidFill>
                <a:schemeClr val="tx1"/>
              </a:solidFill>
              <a:latin typeface="+mn-lt"/>
            </a:rPr>
            <a:t> juntos hacia una visión común, es la mutua colaboración de un grupo de personas (</a:t>
          </a:r>
          <a:r>
            <a:rPr lang="es-ES" sz="1200" b="1" i="0" dirty="0" smtClean="0">
              <a:solidFill>
                <a:schemeClr val="tx1"/>
              </a:solidFill>
              <a:latin typeface="+mn-lt"/>
            </a:rPr>
            <a:t>equipo</a:t>
          </a:r>
          <a:r>
            <a:rPr lang="es-ES" sz="1200" b="0" i="0" dirty="0" smtClean="0">
              <a:solidFill>
                <a:schemeClr val="tx1"/>
              </a:solidFill>
              <a:latin typeface="+mn-lt"/>
            </a:rPr>
            <a:t>) con el fin de alcanzar un resultado determinado.</a:t>
          </a:r>
          <a:endParaRPr lang="es-CO" sz="1200" dirty="0">
            <a:solidFill>
              <a:schemeClr val="tx1"/>
            </a:solidFill>
            <a:latin typeface="+mn-lt"/>
          </a:endParaRPr>
        </a:p>
      </dgm:t>
    </dgm:pt>
    <dgm:pt modelId="{CD8B4CE4-73C6-4A04-BFB7-88E58F6AA21F}" type="parTrans" cxnId="{EE48194D-BABF-41F6-B673-205923BC9C68}">
      <dgm:prSet/>
      <dgm:spPr/>
      <dgm:t>
        <a:bodyPr/>
        <a:lstStyle/>
        <a:p>
          <a:endParaRPr lang="es-CO"/>
        </a:p>
      </dgm:t>
    </dgm:pt>
    <dgm:pt modelId="{C6C4B916-A199-41E9-A365-343D19894E98}" type="sibTrans" cxnId="{EE48194D-BABF-41F6-B673-205923BC9C68}">
      <dgm:prSet/>
      <dgm:spPr/>
      <dgm:t>
        <a:bodyPr/>
        <a:lstStyle/>
        <a:p>
          <a:endParaRPr lang="es-CO"/>
        </a:p>
      </dgm:t>
    </dgm:pt>
    <dgm:pt modelId="{EEF7ACE0-797F-4DF5-AD02-3D1DF08EA382}" type="pres">
      <dgm:prSet presAssocID="{8FF77EA7-3168-4465-A322-F92E13D18724}" presName="Name0" presStyleCnt="0">
        <dgm:presLayoutVars>
          <dgm:chMax val="7"/>
          <dgm:chPref val="7"/>
          <dgm:dir/>
        </dgm:presLayoutVars>
      </dgm:prSet>
      <dgm:spPr/>
      <dgm:t>
        <a:bodyPr/>
        <a:lstStyle/>
        <a:p>
          <a:endParaRPr lang="es-CO"/>
        </a:p>
      </dgm:t>
    </dgm:pt>
    <dgm:pt modelId="{E991E644-C335-4F6C-AE75-DBCB53990833}" type="pres">
      <dgm:prSet presAssocID="{8FF77EA7-3168-4465-A322-F92E13D18724}" presName="Name1" presStyleCnt="0"/>
      <dgm:spPr/>
      <dgm:t>
        <a:bodyPr/>
        <a:lstStyle/>
        <a:p>
          <a:endParaRPr lang="es-CO"/>
        </a:p>
      </dgm:t>
    </dgm:pt>
    <dgm:pt modelId="{C61E3E3A-EBEF-4B59-AA09-09CE1B6CD65A}" type="pres">
      <dgm:prSet presAssocID="{8FF77EA7-3168-4465-A322-F92E13D18724}" presName="cycle" presStyleCnt="0"/>
      <dgm:spPr/>
      <dgm:t>
        <a:bodyPr/>
        <a:lstStyle/>
        <a:p>
          <a:endParaRPr lang="es-CO"/>
        </a:p>
      </dgm:t>
    </dgm:pt>
    <dgm:pt modelId="{BF317D27-F66E-4623-AF91-55A72606C795}" type="pres">
      <dgm:prSet presAssocID="{8FF77EA7-3168-4465-A322-F92E13D18724}" presName="srcNode" presStyleLbl="node1" presStyleIdx="0" presStyleCnt="6"/>
      <dgm:spPr/>
      <dgm:t>
        <a:bodyPr/>
        <a:lstStyle/>
        <a:p>
          <a:endParaRPr lang="es-CO"/>
        </a:p>
      </dgm:t>
    </dgm:pt>
    <dgm:pt modelId="{A52921F5-C565-46C4-A57E-DED955310EE4}" type="pres">
      <dgm:prSet presAssocID="{8FF77EA7-3168-4465-A322-F92E13D18724}" presName="conn" presStyleLbl="parChTrans1D2" presStyleIdx="0" presStyleCnt="1"/>
      <dgm:spPr/>
      <dgm:t>
        <a:bodyPr/>
        <a:lstStyle/>
        <a:p>
          <a:endParaRPr lang="es-CO"/>
        </a:p>
      </dgm:t>
    </dgm:pt>
    <dgm:pt modelId="{F1EEB1E6-BBC9-419F-8038-9AE034EB146E}" type="pres">
      <dgm:prSet presAssocID="{8FF77EA7-3168-4465-A322-F92E13D18724}" presName="extraNode" presStyleLbl="node1" presStyleIdx="0" presStyleCnt="6"/>
      <dgm:spPr/>
      <dgm:t>
        <a:bodyPr/>
        <a:lstStyle/>
        <a:p>
          <a:endParaRPr lang="es-CO"/>
        </a:p>
      </dgm:t>
    </dgm:pt>
    <dgm:pt modelId="{201B8DE7-CE63-4C25-BB26-478170A2904A}" type="pres">
      <dgm:prSet presAssocID="{8FF77EA7-3168-4465-A322-F92E13D18724}" presName="dstNode" presStyleLbl="node1" presStyleIdx="0" presStyleCnt="6"/>
      <dgm:spPr/>
      <dgm:t>
        <a:bodyPr/>
        <a:lstStyle/>
        <a:p>
          <a:endParaRPr lang="es-CO"/>
        </a:p>
      </dgm:t>
    </dgm:pt>
    <dgm:pt modelId="{6FAD5041-1F47-44CB-8B32-CD5A755957F8}" type="pres">
      <dgm:prSet presAssocID="{AF8E4EAD-8608-4387-8EDF-584971A51B31}" presName="text_1" presStyleLbl="node1" presStyleIdx="0" presStyleCnt="6">
        <dgm:presLayoutVars>
          <dgm:bulletEnabled val="1"/>
        </dgm:presLayoutVars>
      </dgm:prSet>
      <dgm:spPr/>
      <dgm:t>
        <a:bodyPr/>
        <a:lstStyle/>
        <a:p>
          <a:endParaRPr lang="es-CO"/>
        </a:p>
      </dgm:t>
    </dgm:pt>
    <dgm:pt modelId="{6EB3FD81-FEDE-481C-B415-4B2A9C987868}" type="pres">
      <dgm:prSet presAssocID="{AF8E4EAD-8608-4387-8EDF-584971A51B31}" presName="accent_1" presStyleCnt="0"/>
      <dgm:spPr/>
      <dgm:t>
        <a:bodyPr/>
        <a:lstStyle/>
        <a:p>
          <a:endParaRPr lang="es-CO"/>
        </a:p>
      </dgm:t>
    </dgm:pt>
    <dgm:pt modelId="{56AA89E5-B788-4F22-9344-B8189DEDAB27}" type="pres">
      <dgm:prSet presAssocID="{AF8E4EAD-8608-4387-8EDF-584971A51B31}" presName="accentRepeatNode" presStyleLbl="solidFgAcc1" presStyleIdx="0" presStyleCnt="6"/>
      <dgm:spPr/>
      <dgm:t>
        <a:bodyPr/>
        <a:lstStyle/>
        <a:p>
          <a:endParaRPr lang="es-CO"/>
        </a:p>
      </dgm:t>
    </dgm:pt>
    <dgm:pt modelId="{EAA51B94-A657-4B9D-931C-6688B3046FFF}" type="pres">
      <dgm:prSet presAssocID="{D94E5AE4-26D3-47DF-8D9D-8B549FC066E6}" presName="text_2" presStyleLbl="node1" presStyleIdx="1" presStyleCnt="6">
        <dgm:presLayoutVars>
          <dgm:bulletEnabled val="1"/>
        </dgm:presLayoutVars>
      </dgm:prSet>
      <dgm:spPr/>
      <dgm:t>
        <a:bodyPr/>
        <a:lstStyle/>
        <a:p>
          <a:endParaRPr lang="es-CO"/>
        </a:p>
      </dgm:t>
    </dgm:pt>
    <dgm:pt modelId="{AACB997D-8811-4255-A902-12FC603675D8}" type="pres">
      <dgm:prSet presAssocID="{D94E5AE4-26D3-47DF-8D9D-8B549FC066E6}" presName="accent_2" presStyleCnt="0"/>
      <dgm:spPr/>
      <dgm:t>
        <a:bodyPr/>
        <a:lstStyle/>
        <a:p>
          <a:endParaRPr lang="es-CO"/>
        </a:p>
      </dgm:t>
    </dgm:pt>
    <dgm:pt modelId="{BE8BD443-C10C-41C4-8648-A7C489858A42}" type="pres">
      <dgm:prSet presAssocID="{D94E5AE4-26D3-47DF-8D9D-8B549FC066E6}" presName="accentRepeatNode" presStyleLbl="solidFgAcc1" presStyleIdx="1" presStyleCnt="6"/>
      <dgm:spPr/>
      <dgm:t>
        <a:bodyPr/>
        <a:lstStyle/>
        <a:p>
          <a:endParaRPr lang="es-CO"/>
        </a:p>
      </dgm:t>
    </dgm:pt>
    <dgm:pt modelId="{E95FFE84-0F44-4FDB-96B7-78050FCF4370}" type="pres">
      <dgm:prSet presAssocID="{9B9162BF-F220-4547-94BD-1BB8CC0D43EE}" presName="text_3" presStyleLbl="node1" presStyleIdx="2" presStyleCnt="6" custScaleY="126539">
        <dgm:presLayoutVars>
          <dgm:bulletEnabled val="1"/>
        </dgm:presLayoutVars>
      </dgm:prSet>
      <dgm:spPr/>
      <dgm:t>
        <a:bodyPr/>
        <a:lstStyle/>
        <a:p>
          <a:endParaRPr lang="es-CO"/>
        </a:p>
      </dgm:t>
    </dgm:pt>
    <dgm:pt modelId="{89FF4307-0D7D-4125-B964-EFA37C936A28}" type="pres">
      <dgm:prSet presAssocID="{9B9162BF-F220-4547-94BD-1BB8CC0D43EE}" presName="accent_3" presStyleCnt="0"/>
      <dgm:spPr/>
      <dgm:t>
        <a:bodyPr/>
        <a:lstStyle/>
        <a:p>
          <a:endParaRPr lang="es-CO"/>
        </a:p>
      </dgm:t>
    </dgm:pt>
    <dgm:pt modelId="{FBF4A7AB-568A-4C5A-9191-57BA6FF0BBDB}" type="pres">
      <dgm:prSet presAssocID="{9B9162BF-F220-4547-94BD-1BB8CC0D43EE}" presName="accentRepeatNode" presStyleLbl="solidFgAcc1" presStyleIdx="2" presStyleCnt="6"/>
      <dgm:spPr/>
      <dgm:t>
        <a:bodyPr/>
        <a:lstStyle/>
        <a:p>
          <a:endParaRPr lang="es-CO"/>
        </a:p>
      </dgm:t>
    </dgm:pt>
    <dgm:pt modelId="{1978F194-5573-4CC8-B6FB-6BF36696C3D5}" type="pres">
      <dgm:prSet presAssocID="{83976495-AD21-45F2-9BD5-5E73B65D4877}" presName="text_4" presStyleLbl="node1" presStyleIdx="3" presStyleCnt="6">
        <dgm:presLayoutVars>
          <dgm:bulletEnabled val="1"/>
        </dgm:presLayoutVars>
      </dgm:prSet>
      <dgm:spPr/>
      <dgm:t>
        <a:bodyPr/>
        <a:lstStyle/>
        <a:p>
          <a:endParaRPr lang="es-CO"/>
        </a:p>
      </dgm:t>
    </dgm:pt>
    <dgm:pt modelId="{951B6BA1-F4CF-4DF0-837B-33C39E86D282}" type="pres">
      <dgm:prSet presAssocID="{83976495-AD21-45F2-9BD5-5E73B65D4877}" presName="accent_4" presStyleCnt="0"/>
      <dgm:spPr/>
      <dgm:t>
        <a:bodyPr/>
        <a:lstStyle/>
        <a:p>
          <a:endParaRPr lang="es-CO"/>
        </a:p>
      </dgm:t>
    </dgm:pt>
    <dgm:pt modelId="{9E671450-EF1C-4F2D-89E8-B6799D6CC6E2}" type="pres">
      <dgm:prSet presAssocID="{83976495-AD21-45F2-9BD5-5E73B65D4877}" presName="accentRepeatNode" presStyleLbl="solidFgAcc1" presStyleIdx="3" presStyleCnt="6"/>
      <dgm:spPr/>
      <dgm:t>
        <a:bodyPr/>
        <a:lstStyle/>
        <a:p>
          <a:endParaRPr lang="es-CO"/>
        </a:p>
      </dgm:t>
    </dgm:pt>
    <dgm:pt modelId="{949561FA-3DD0-4460-9DC8-B91579E9BB27}" type="pres">
      <dgm:prSet presAssocID="{03D7D265-ECC9-4299-8D8A-65BF31EFFBA8}" presName="text_5" presStyleLbl="node1" presStyleIdx="4" presStyleCnt="6">
        <dgm:presLayoutVars>
          <dgm:bulletEnabled val="1"/>
        </dgm:presLayoutVars>
      </dgm:prSet>
      <dgm:spPr/>
      <dgm:t>
        <a:bodyPr/>
        <a:lstStyle/>
        <a:p>
          <a:endParaRPr lang="es-CO"/>
        </a:p>
      </dgm:t>
    </dgm:pt>
    <dgm:pt modelId="{EF43A121-E088-4585-ACEA-78FA279C27DE}" type="pres">
      <dgm:prSet presAssocID="{03D7D265-ECC9-4299-8D8A-65BF31EFFBA8}" presName="accent_5" presStyleCnt="0"/>
      <dgm:spPr/>
      <dgm:t>
        <a:bodyPr/>
        <a:lstStyle/>
        <a:p>
          <a:endParaRPr lang="es-CO"/>
        </a:p>
      </dgm:t>
    </dgm:pt>
    <dgm:pt modelId="{C2A00694-F688-434A-8658-FE8F19D41BA1}" type="pres">
      <dgm:prSet presAssocID="{03D7D265-ECC9-4299-8D8A-65BF31EFFBA8}" presName="accentRepeatNode" presStyleLbl="solidFgAcc1" presStyleIdx="4" presStyleCnt="6"/>
      <dgm:spPr/>
      <dgm:t>
        <a:bodyPr/>
        <a:lstStyle/>
        <a:p>
          <a:endParaRPr lang="es-CO"/>
        </a:p>
      </dgm:t>
    </dgm:pt>
    <dgm:pt modelId="{C21216FA-7E07-4AFC-9BAB-1B04AA9BA54D}" type="pres">
      <dgm:prSet presAssocID="{1940427A-90D6-45AD-A4D8-A723E6505F12}" presName="text_6" presStyleLbl="node1" presStyleIdx="5" presStyleCnt="6">
        <dgm:presLayoutVars>
          <dgm:bulletEnabled val="1"/>
        </dgm:presLayoutVars>
      </dgm:prSet>
      <dgm:spPr/>
      <dgm:t>
        <a:bodyPr/>
        <a:lstStyle/>
        <a:p>
          <a:endParaRPr lang="es-CO"/>
        </a:p>
      </dgm:t>
    </dgm:pt>
    <dgm:pt modelId="{203D30BE-1C1E-47BF-8F57-4833794BA5EE}" type="pres">
      <dgm:prSet presAssocID="{1940427A-90D6-45AD-A4D8-A723E6505F12}" presName="accent_6" presStyleCnt="0"/>
      <dgm:spPr/>
      <dgm:t>
        <a:bodyPr/>
        <a:lstStyle/>
        <a:p>
          <a:endParaRPr lang="es-CO"/>
        </a:p>
      </dgm:t>
    </dgm:pt>
    <dgm:pt modelId="{6DE1BF28-BFF4-4339-91BB-DCD3CF6D3049}" type="pres">
      <dgm:prSet presAssocID="{1940427A-90D6-45AD-A4D8-A723E6505F12}" presName="accentRepeatNode" presStyleLbl="solidFgAcc1" presStyleIdx="5" presStyleCnt="6"/>
      <dgm:spPr/>
      <dgm:t>
        <a:bodyPr/>
        <a:lstStyle/>
        <a:p>
          <a:endParaRPr lang="es-CO"/>
        </a:p>
      </dgm:t>
    </dgm:pt>
  </dgm:ptLst>
  <dgm:cxnLst>
    <dgm:cxn modelId="{23222CA8-7A85-48F8-A308-7709A76A8BFE}" type="presOf" srcId="{4B1A25F4-C0EE-446E-865A-5EA637B8DFD4}" destId="{A52921F5-C565-46C4-A57E-DED955310EE4}" srcOrd="0" destOrd="0" presId="urn:microsoft.com/office/officeart/2008/layout/VerticalCurvedList"/>
    <dgm:cxn modelId="{8A84746D-4511-46D6-B62B-A4EC5DE0F2FF}" type="presOf" srcId="{AF8E4EAD-8608-4387-8EDF-584971A51B31}" destId="{6FAD5041-1F47-44CB-8B32-CD5A755957F8}" srcOrd="0" destOrd="0" presId="urn:microsoft.com/office/officeart/2008/layout/VerticalCurvedList"/>
    <dgm:cxn modelId="{1884D734-962A-49DA-9085-C25202282CD4}" type="presOf" srcId="{1940427A-90D6-45AD-A4D8-A723E6505F12}" destId="{C21216FA-7E07-4AFC-9BAB-1B04AA9BA54D}" srcOrd="0" destOrd="0" presId="urn:microsoft.com/office/officeart/2008/layout/VerticalCurvedList"/>
    <dgm:cxn modelId="{3B65FECE-54B7-4B3D-902E-505ED0A89D4D}" srcId="{8FF77EA7-3168-4465-A322-F92E13D18724}" destId="{AF8E4EAD-8608-4387-8EDF-584971A51B31}" srcOrd="0" destOrd="0" parTransId="{A224C5DF-BA88-429E-9C7C-AA8E55AA5084}" sibTransId="{BF5997A8-DE1E-43C5-A562-A2EEFC140B1C}"/>
    <dgm:cxn modelId="{4DA9588B-CE2B-4C53-A1A8-ACC0FEDFACAC}" type="presOf" srcId="{BEB76290-CBBD-4F2D-B395-0634941EBFB7}" destId="{6FAD5041-1F47-44CB-8B32-CD5A755957F8}" srcOrd="0" destOrd="1" presId="urn:microsoft.com/office/officeart/2008/layout/VerticalCurvedList"/>
    <dgm:cxn modelId="{0624867B-17F5-404C-8109-69FE74419775}" type="presOf" srcId="{8FF77EA7-3168-4465-A322-F92E13D18724}" destId="{EEF7ACE0-797F-4DF5-AD02-3D1DF08EA382}" srcOrd="0" destOrd="0" presId="urn:microsoft.com/office/officeart/2008/layout/VerticalCurvedList"/>
    <dgm:cxn modelId="{CA38DA88-FE61-437C-94B9-B1BCA9AFAFDF}" type="presOf" srcId="{9B9162BF-F220-4547-94BD-1BB8CC0D43EE}" destId="{E95FFE84-0F44-4FDB-96B7-78050FCF4370}" srcOrd="0" destOrd="0" presId="urn:microsoft.com/office/officeart/2008/layout/VerticalCurvedList"/>
    <dgm:cxn modelId="{CB135F11-FA2B-4B3B-BD9C-8B0C031B0DCD}" type="presOf" srcId="{03D7D265-ECC9-4299-8D8A-65BF31EFFBA8}" destId="{949561FA-3DD0-4460-9DC8-B91579E9BB27}" srcOrd="0" destOrd="0" presId="urn:microsoft.com/office/officeart/2008/layout/VerticalCurvedList"/>
    <dgm:cxn modelId="{98618C1B-E968-4AF7-9DE7-AA29248299E5}" srcId="{03D7D265-ECC9-4299-8D8A-65BF31EFFBA8}" destId="{D1CAD215-83DD-4FF2-B632-DAB35778BE8D}" srcOrd="0" destOrd="0" parTransId="{C63FD25A-E336-4901-A3AD-0C475159F4EF}" sibTransId="{B622317B-5E75-421D-93E2-AF840AEF8339}"/>
    <dgm:cxn modelId="{4D6709C3-24FA-4ADC-985B-10E28683EF72}" srcId="{AF8E4EAD-8608-4387-8EDF-584971A51B31}" destId="{BEB76290-CBBD-4F2D-B395-0634941EBFB7}" srcOrd="0" destOrd="0" parTransId="{0BBA056E-91AF-42CD-96B6-A791E0AB0722}" sibTransId="{4B1A25F4-C0EE-446E-865A-5EA637B8DFD4}"/>
    <dgm:cxn modelId="{1BA00958-29C9-40FF-9F48-4F303D8B5987}" type="presOf" srcId="{A1696014-6C06-4FAF-A507-BD3F7A30C17D}" destId="{E95FFE84-0F44-4FDB-96B7-78050FCF4370}" srcOrd="0" destOrd="1" presId="urn:microsoft.com/office/officeart/2008/layout/VerticalCurvedList"/>
    <dgm:cxn modelId="{FF467B38-7E9C-436B-963D-0BD7DA366E98}" srcId="{8FF77EA7-3168-4465-A322-F92E13D18724}" destId="{D94E5AE4-26D3-47DF-8D9D-8B549FC066E6}" srcOrd="1" destOrd="0" parTransId="{4C8E16CF-00A8-479F-80D7-A9A4C18D3C7B}" sibTransId="{BE1CB74C-8CCE-4993-A516-D85214F9FAAC}"/>
    <dgm:cxn modelId="{C59FC691-592F-4964-82C1-71EC02230CC0}" srcId="{83976495-AD21-45F2-9BD5-5E73B65D4877}" destId="{E5EAD876-619B-4286-9884-8EFF18FBF198}" srcOrd="0" destOrd="0" parTransId="{0721C1F4-8C81-4B1A-8CFF-0EB34E384A23}" sibTransId="{D775820C-27CE-43F8-A6AB-7AFA65A2736B}"/>
    <dgm:cxn modelId="{FD5E9B97-B31B-4803-A325-2F826AAE9B95}" type="presOf" srcId="{83976495-AD21-45F2-9BD5-5E73B65D4877}" destId="{1978F194-5573-4CC8-B6FB-6BF36696C3D5}" srcOrd="0" destOrd="0" presId="urn:microsoft.com/office/officeart/2008/layout/VerticalCurvedList"/>
    <dgm:cxn modelId="{4D70AF4B-6473-4686-A875-05A3AD52A242}" srcId="{8FF77EA7-3168-4465-A322-F92E13D18724}" destId="{9B9162BF-F220-4547-94BD-1BB8CC0D43EE}" srcOrd="2" destOrd="0" parTransId="{0DFD536C-EF94-4718-A0E5-B658BA902576}" sibTransId="{BE26C0CD-92B9-4E58-B466-37C4BC362E58}"/>
    <dgm:cxn modelId="{EE48194D-BABF-41F6-B673-205923BC9C68}" srcId="{1940427A-90D6-45AD-A4D8-A723E6505F12}" destId="{88190937-2A9E-4C97-8FCC-D452A57428D2}" srcOrd="0" destOrd="0" parTransId="{CD8B4CE4-73C6-4A04-BFB7-88E58F6AA21F}" sibTransId="{C6C4B916-A199-41E9-A365-343D19894E98}"/>
    <dgm:cxn modelId="{DD4B3ACC-6CDF-4C90-8286-0A6EEBD17AFC}" type="presOf" srcId="{D1CAD215-83DD-4FF2-B632-DAB35778BE8D}" destId="{949561FA-3DD0-4460-9DC8-B91579E9BB27}" srcOrd="0" destOrd="1" presId="urn:microsoft.com/office/officeart/2008/layout/VerticalCurvedList"/>
    <dgm:cxn modelId="{8A399C09-BCD7-4BFF-B6F3-7CCD15F88BE6}" srcId="{8FF77EA7-3168-4465-A322-F92E13D18724}" destId="{03D7D265-ECC9-4299-8D8A-65BF31EFFBA8}" srcOrd="4" destOrd="0" parTransId="{01CE28D1-44B2-41B1-8990-9B236DC891E3}" sibTransId="{F6F919BE-D8C1-4655-BBA8-C267045BFFA8}"/>
    <dgm:cxn modelId="{A7DBB265-C242-4B94-A901-66A8056EF6CE}" type="presOf" srcId="{88190937-2A9E-4C97-8FCC-D452A57428D2}" destId="{C21216FA-7E07-4AFC-9BAB-1B04AA9BA54D}" srcOrd="0" destOrd="1" presId="urn:microsoft.com/office/officeart/2008/layout/VerticalCurvedList"/>
    <dgm:cxn modelId="{6B070BB5-6C13-4E4F-9FAA-C1AC1C5A573F}" srcId="{8FF77EA7-3168-4465-A322-F92E13D18724}" destId="{83976495-AD21-45F2-9BD5-5E73B65D4877}" srcOrd="3" destOrd="0" parTransId="{0EC7CA9F-636D-4C59-85C7-839C3AE9A9F3}" sibTransId="{638F8D3A-8CD7-4A03-B619-496ACED03A6F}"/>
    <dgm:cxn modelId="{474B3032-4399-4A57-9658-8B5C87722870}" srcId="{9B9162BF-F220-4547-94BD-1BB8CC0D43EE}" destId="{A1696014-6C06-4FAF-A507-BD3F7A30C17D}" srcOrd="0" destOrd="0" parTransId="{261F7B33-5CC2-4B40-92C4-A75FE9141239}" sibTransId="{20D0022B-F50C-4202-9710-FC84F744F294}"/>
    <dgm:cxn modelId="{36019E08-7722-4D33-AE46-60F1CCEBD37F}" type="presOf" srcId="{A4176185-D46E-429E-97FC-F84DFE99C21C}" destId="{EAA51B94-A657-4B9D-931C-6688B3046FFF}" srcOrd="0" destOrd="1" presId="urn:microsoft.com/office/officeart/2008/layout/VerticalCurvedList"/>
    <dgm:cxn modelId="{870C1B3B-DB86-41F1-9C74-E6A774581F23}" srcId="{D94E5AE4-26D3-47DF-8D9D-8B549FC066E6}" destId="{A4176185-D46E-429E-97FC-F84DFE99C21C}" srcOrd="0" destOrd="0" parTransId="{10151873-9A49-455D-B755-E50691BAB8ED}" sibTransId="{04C0C13E-7CFB-47DE-921D-C6F42C8DB8DE}"/>
    <dgm:cxn modelId="{F9FDEAE0-4853-4FB5-A634-058ECD57DD37}" type="presOf" srcId="{E5EAD876-619B-4286-9884-8EFF18FBF198}" destId="{1978F194-5573-4CC8-B6FB-6BF36696C3D5}" srcOrd="0" destOrd="1" presId="urn:microsoft.com/office/officeart/2008/layout/VerticalCurvedList"/>
    <dgm:cxn modelId="{C528C89E-3DAA-4186-B0A3-1A7DD5F62D1D}" type="presOf" srcId="{D94E5AE4-26D3-47DF-8D9D-8B549FC066E6}" destId="{EAA51B94-A657-4B9D-931C-6688B3046FFF}" srcOrd="0" destOrd="0" presId="urn:microsoft.com/office/officeart/2008/layout/VerticalCurvedList"/>
    <dgm:cxn modelId="{67CB7066-5EB6-430B-8B38-08B3863DFA27}" srcId="{8FF77EA7-3168-4465-A322-F92E13D18724}" destId="{1940427A-90D6-45AD-A4D8-A723E6505F12}" srcOrd="5" destOrd="0" parTransId="{3448F873-6952-431A-9933-D12A3DFE0C0A}" sibTransId="{A3D6D674-12EC-426C-9C2B-296832C71611}"/>
    <dgm:cxn modelId="{81AE2A9E-1F0E-4AB6-94C4-93758FF7F233}" type="presParOf" srcId="{EEF7ACE0-797F-4DF5-AD02-3D1DF08EA382}" destId="{E991E644-C335-4F6C-AE75-DBCB53990833}" srcOrd="0" destOrd="0" presId="urn:microsoft.com/office/officeart/2008/layout/VerticalCurvedList"/>
    <dgm:cxn modelId="{0C6AD680-B742-456D-BF58-51E97E7D6813}" type="presParOf" srcId="{E991E644-C335-4F6C-AE75-DBCB53990833}" destId="{C61E3E3A-EBEF-4B59-AA09-09CE1B6CD65A}" srcOrd="0" destOrd="0" presId="urn:microsoft.com/office/officeart/2008/layout/VerticalCurvedList"/>
    <dgm:cxn modelId="{15F6525F-EDAC-4688-9177-A3F907446A51}" type="presParOf" srcId="{C61E3E3A-EBEF-4B59-AA09-09CE1B6CD65A}" destId="{BF317D27-F66E-4623-AF91-55A72606C795}" srcOrd="0" destOrd="0" presId="urn:microsoft.com/office/officeart/2008/layout/VerticalCurvedList"/>
    <dgm:cxn modelId="{499E3DE1-AF91-4D1A-8E84-7F55BF309CBC}" type="presParOf" srcId="{C61E3E3A-EBEF-4B59-AA09-09CE1B6CD65A}" destId="{A52921F5-C565-46C4-A57E-DED955310EE4}" srcOrd="1" destOrd="0" presId="urn:microsoft.com/office/officeart/2008/layout/VerticalCurvedList"/>
    <dgm:cxn modelId="{4584B563-D506-4860-83C7-A030D58F1126}" type="presParOf" srcId="{C61E3E3A-EBEF-4B59-AA09-09CE1B6CD65A}" destId="{F1EEB1E6-BBC9-419F-8038-9AE034EB146E}" srcOrd="2" destOrd="0" presId="urn:microsoft.com/office/officeart/2008/layout/VerticalCurvedList"/>
    <dgm:cxn modelId="{309E26A8-5DB8-4447-897A-33C6418FE17B}" type="presParOf" srcId="{C61E3E3A-EBEF-4B59-AA09-09CE1B6CD65A}" destId="{201B8DE7-CE63-4C25-BB26-478170A2904A}" srcOrd="3" destOrd="0" presId="urn:microsoft.com/office/officeart/2008/layout/VerticalCurvedList"/>
    <dgm:cxn modelId="{E833B6DA-F021-4305-B190-1D3EC5709203}" type="presParOf" srcId="{E991E644-C335-4F6C-AE75-DBCB53990833}" destId="{6FAD5041-1F47-44CB-8B32-CD5A755957F8}" srcOrd="1" destOrd="0" presId="urn:microsoft.com/office/officeart/2008/layout/VerticalCurvedList"/>
    <dgm:cxn modelId="{F59C5C22-B95F-47AF-ACD2-D94CE0150C17}" type="presParOf" srcId="{E991E644-C335-4F6C-AE75-DBCB53990833}" destId="{6EB3FD81-FEDE-481C-B415-4B2A9C987868}" srcOrd="2" destOrd="0" presId="urn:microsoft.com/office/officeart/2008/layout/VerticalCurvedList"/>
    <dgm:cxn modelId="{8C1657FF-2384-4DCF-A1C3-F93EC16FAD69}" type="presParOf" srcId="{6EB3FD81-FEDE-481C-B415-4B2A9C987868}" destId="{56AA89E5-B788-4F22-9344-B8189DEDAB27}" srcOrd="0" destOrd="0" presId="urn:microsoft.com/office/officeart/2008/layout/VerticalCurvedList"/>
    <dgm:cxn modelId="{7A61E21E-E800-43B8-B370-67AFE75B0ECD}" type="presParOf" srcId="{E991E644-C335-4F6C-AE75-DBCB53990833}" destId="{EAA51B94-A657-4B9D-931C-6688B3046FFF}" srcOrd="3" destOrd="0" presId="urn:microsoft.com/office/officeart/2008/layout/VerticalCurvedList"/>
    <dgm:cxn modelId="{5D90236D-F41D-46C7-817A-0F5B1959F2B4}" type="presParOf" srcId="{E991E644-C335-4F6C-AE75-DBCB53990833}" destId="{AACB997D-8811-4255-A902-12FC603675D8}" srcOrd="4" destOrd="0" presId="urn:microsoft.com/office/officeart/2008/layout/VerticalCurvedList"/>
    <dgm:cxn modelId="{DB4466A8-0D60-494B-A14D-6C6A993728B6}" type="presParOf" srcId="{AACB997D-8811-4255-A902-12FC603675D8}" destId="{BE8BD443-C10C-41C4-8648-A7C489858A42}" srcOrd="0" destOrd="0" presId="urn:microsoft.com/office/officeart/2008/layout/VerticalCurvedList"/>
    <dgm:cxn modelId="{A8785F31-158B-4E7F-A7BE-4087014756E1}" type="presParOf" srcId="{E991E644-C335-4F6C-AE75-DBCB53990833}" destId="{E95FFE84-0F44-4FDB-96B7-78050FCF4370}" srcOrd="5" destOrd="0" presId="urn:microsoft.com/office/officeart/2008/layout/VerticalCurvedList"/>
    <dgm:cxn modelId="{41FE01A1-5B6F-4A4C-B53A-E7311B5D6F70}" type="presParOf" srcId="{E991E644-C335-4F6C-AE75-DBCB53990833}" destId="{89FF4307-0D7D-4125-B964-EFA37C936A28}" srcOrd="6" destOrd="0" presId="urn:microsoft.com/office/officeart/2008/layout/VerticalCurvedList"/>
    <dgm:cxn modelId="{0927CD37-6CF8-41AE-AE25-B07DFFA9304B}" type="presParOf" srcId="{89FF4307-0D7D-4125-B964-EFA37C936A28}" destId="{FBF4A7AB-568A-4C5A-9191-57BA6FF0BBDB}" srcOrd="0" destOrd="0" presId="urn:microsoft.com/office/officeart/2008/layout/VerticalCurvedList"/>
    <dgm:cxn modelId="{ADDA38F4-06AA-49C3-930C-950B70AC6147}" type="presParOf" srcId="{E991E644-C335-4F6C-AE75-DBCB53990833}" destId="{1978F194-5573-4CC8-B6FB-6BF36696C3D5}" srcOrd="7" destOrd="0" presId="urn:microsoft.com/office/officeart/2008/layout/VerticalCurvedList"/>
    <dgm:cxn modelId="{9F8272C2-F52A-4902-AF9B-C9FCA902DEDE}" type="presParOf" srcId="{E991E644-C335-4F6C-AE75-DBCB53990833}" destId="{951B6BA1-F4CF-4DF0-837B-33C39E86D282}" srcOrd="8" destOrd="0" presId="urn:microsoft.com/office/officeart/2008/layout/VerticalCurvedList"/>
    <dgm:cxn modelId="{F37CC7C0-EC89-4CCC-981F-B4E82CB3F5DD}" type="presParOf" srcId="{951B6BA1-F4CF-4DF0-837B-33C39E86D282}" destId="{9E671450-EF1C-4F2D-89E8-B6799D6CC6E2}" srcOrd="0" destOrd="0" presId="urn:microsoft.com/office/officeart/2008/layout/VerticalCurvedList"/>
    <dgm:cxn modelId="{73E2897D-1483-4AF0-899E-8BD34561A859}" type="presParOf" srcId="{E991E644-C335-4F6C-AE75-DBCB53990833}" destId="{949561FA-3DD0-4460-9DC8-B91579E9BB27}" srcOrd="9" destOrd="0" presId="urn:microsoft.com/office/officeart/2008/layout/VerticalCurvedList"/>
    <dgm:cxn modelId="{E6CC6A53-EE63-46E2-9C34-F10C156A5319}" type="presParOf" srcId="{E991E644-C335-4F6C-AE75-DBCB53990833}" destId="{EF43A121-E088-4585-ACEA-78FA279C27DE}" srcOrd="10" destOrd="0" presId="urn:microsoft.com/office/officeart/2008/layout/VerticalCurvedList"/>
    <dgm:cxn modelId="{438956F8-C1AE-41F4-B6C5-C40DD84E8499}" type="presParOf" srcId="{EF43A121-E088-4585-ACEA-78FA279C27DE}" destId="{C2A00694-F688-434A-8658-FE8F19D41BA1}" srcOrd="0" destOrd="0" presId="urn:microsoft.com/office/officeart/2008/layout/VerticalCurvedList"/>
    <dgm:cxn modelId="{FA56A962-917A-43B3-BC20-56487E13B05D}" type="presParOf" srcId="{E991E644-C335-4F6C-AE75-DBCB53990833}" destId="{C21216FA-7E07-4AFC-9BAB-1B04AA9BA54D}" srcOrd="11" destOrd="0" presId="urn:microsoft.com/office/officeart/2008/layout/VerticalCurvedList"/>
    <dgm:cxn modelId="{7F852E99-1FF3-421E-ADA8-2DC8F849E1D8}" type="presParOf" srcId="{E991E644-C335-4F6C-AE75-DBCB53990833}" destId="{203D30BE-1C1E-47BF-8F57-4833794BA5EE}" srcOrd="12" destOrd="0" presId="urn:microsoft.com/office/officeart/2008/layout/VerticalCurvedList"/>
    <dgm:cxn modelId="{8E1767B0-D5DD-4E84-AAE6-9ECD3167B137}" type="presParOf" srcId="{203D30BE-1C1E-47BF-8F57-4833794BA5EE}" destId="{6DE1BF28-BFF4-4339-91BB-DCD3CF6D304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E70024E-7BE3-4984-ABEB-B803319AA488}" type="doc">
      <dgm:prSet loTypeId="urn:microsoft.com/office/officeart/2005/8/layout/chevron1" loCatId="process" qsTypeId="urn:microsoft.com/office/officeart/2005/8/quickstyle/simple1" qsCatId="simple" csTypeId="urn:microsoft.com/office/officeart/2005/8/colors/colorful5" csCatId="colorful" phldr="1"/>
      <dgm:spPr/>
      <dgm:t>
        <a:bodyPr/>
        <a:lstStyle/>
        <a:p>
          <a:endParaRPr lang="es-CO"/>
        </a:p>
      </dgm:t>
    </dgm:pt>
    <dgm:pt modelId="{331B6BD2-5140-4530-9734-CA5F428FA2CB}">
      <dgm:prSet phldrT="[Texto]" custT="1"/>
      <dgm:spPr/>
      <dgm:t>
        <a:bodyPr/>
        <a:lstStyle/>
        <a:p>
          <a:r>
            <a:rPr lang="es-CO" sz="1200" b="1" smtClean="0"/>
            <a:t>INSUMOS</a:t>
          </a:r>
          <a:endParaRPr lang="es-CO" sz="1200" b="1" dirty="0"/>
        </a:p>
      </dgm:t>
    </dgm:pt>
    <dgm:pt modelId="{E3880B69-80F4-441C-A3E1-95A271DBF020}" type="parTrans" cxnId="{BE2FBDC0-C517-4FA3-B279-FE82467EA710}">
      <dgm:prSet/>
      <dgm:spPr/>
      <dgm:t>
        <a:bodyPr/>
        <a:lstStyle/>
        <a:p>
          <a:endParaRPr lang="es-CO"/>
        </a:p>
      </dgm:t>
    </dgm:pt>
    <dgm:pt modelId="{81BBD8FC-B242-4308-9CF5-7232D14A7AA9}" type="sibTrans" cxnId="{BE2FBDC0-C517-4FA3-B279-FE82467EA710}">
      <dgm:prSet/>
      <dgm:spPr/>
      <dgm:t>
        <a:bodyPr/>
        <a:lstStyle/>
        <a:p>
          <a:endParaRPr lang="es-CO"/>
        </a:p>
      </dgm:t>
    </dgm:pt>
    <dgm:pt modelId="{A7FE73E7-A263-4ACC-B8C9-95D8DB01E968}">
      <dgm:prSet phldrT="[Texto]" custT="1"/>
      <dgm:spPr/>
      <dgm:t>
        <a:bodyPr/>
        <a:lstStyle/>
        <a:p>
          <a:r>
            <a:rPr lang="es-CO" sz="1200" b="1" smtClean="0"/>
            <a:t>PROCESOS</a:t>
          </a:r>
          <a:endParaRPr lang="es-CO" sz="1200" b="1" dirty="0"/>
        </a:p>
      </dgm:t>
    </dgm:pt>
    <dgm:pt modelId="{0AD36205-7523-4062-8CC0-4A152908B192}" type="parTrans" cxnId="{CB0F50D5-1306-4AC5-9B15-568B54ED2B91}">
      <dgm:prSet/>
      <dgm:spPr/>
      <dgm:t>
        <a:bodyPr/>
        <a:lstStyle/>
        <a:p>
          <a:endParaRPr lang="es-CO"/>
        </a:p>
      </dgm:t>
    </dgm:pt>
    <dgm:pt modelId="{FAA35247-9195-4A04-8B87-A4744DBC66B6}" type="sibTrans" cxnId="{CB0F50D5-1306-4AC5-9B15-568B54ED2B91}">
      <dgm:prSet/>
      <dgm:spPr/>
      <dgm:t>
        <a:bodyPr/>
        <a:lstStyle/>
        <a:p>
          <a:endParaRPr lang="es-CO"/>
        </a:p>
      </dgm:t>
    </dgm:pt>
    <dgm:pt modelId="{E1916B89-EF96-4E7B-AB5A-5E0A87DBAA30}">
      <dgm:prSet phldrT="[Texto]" custT="1"/>
      <dgm:spPr/>
      <dgm:t>
        <a:bodyPr/>
        <a:lstStyle/>
        <a:p>
          <a:r>
            <a:rPr lang="es-CO" sz="1200" b="1" smtClean="0"/>
            <a:t>PRODUCTOS</a:t>
          </a:r>
          <a:endParaRPr lang="es-CO" sz="1200" b="1" dirty="0"/>
        </a:p>
      </dgm:t>
    </dgm:pt>
    <dgm:pt modelId="{6EF8E34C-8453-4F9D-B8B0-03BE69824893}" type="parTrans" cxnId="{7BA4D044-1DE1-4ED6-9F1E-1598E83B38BA}">
      <dgm:prSet/>
      <dgm:spPr/>
      <dgm:t>
        <a:bodyPr/>
        <a:lstStyle/>
        <a:p>
          <a:endParaRPr lang="es-CO"/>
        </a:p>
      </dgm:t>
    </dgm:pt>
    <dgm:pt modelId="{04F30748-89D0-4E82-9694-AF503BC0F7BA}" type="sibTrans" cxnId="{7BA4D044-1DE1-4ED6-9F1E-1598E83B38BA}">
      <dgm:prSet/>
      <dgm:spPr/>
      <dgm:t>
        <a:bodyPr/>
        <a:lstStyle/>
        <a:p>
          <a:endParaRPr lang="es-CO"/>
        </a:p>
      </dgm:t>
    </dgm:pt>
    <dgm:pt modelId="{68541D16-1CD5-4BEA-914A-72D081CBC1C6}">
      <dgm:prSet phldrT="[Texto]" custT="1"/>
      <dgm:spPr/>
      <dgm:t>
        <a:bodyPr/>
        <a:lstStyle/>
        <a:p>
          <a:r>
            <a:rPr lang="es-CO" sz="1200" b="1" smtClean="0"/>
            <a:t>RESULTADOS</a:t>
          </a:r>
          <a:endParaRPr lang="es-CO" sz="1200" b="1" dirty="0"/>
        </a:p>
      </dgm:t>
    </dgm:pt>
    <dgm:pt modelId="{FEB0F405-6139-4025-A95D-F525C16A337F}" type="parTrans" cxnId="{A22E59D1-35F8-4887-8BF3-95394BC53931}">
      <dgm:prSet/>
      <dgm:spPr/>
      <dgm:t>
        <a:bodyPr/>
        <a:lstStyle/>
        <a:p>
          <a:endParaRPr lang="es-CO"/>
        </a:p>
      </dgm:t>
    </dgm:pt>
    <dgm:pt modelId="{AA35D6F2-E488-4A93-B830-C03CA584059E}" type="sibTrans" cxnId="{A22E59D1-35F8-4887-8BF3-95394BC53931}">
      <dgm:prSet/>
      <dgm:spPr/>
      <dgm:t>
        <a:bodyPr/>
        <a:lstStyle/>
        <a:p>
          <a:endParaRPr lang="es-CO"/>
        </a:p>
      </dgm:t>
    </dgm:pt>
    <dgm:pt modelId="{25307914-6CAA-4FF1-B4A1-8D9C079F4826}">
      <dgm:prSet phldrT="[Texto]" custT="1"/>
      <dgm:spPr/>
      <dgm:t>
        <a:bodyPr/>
        <a:lstStyle/>
        <a:p>
          <a:r>
            <a:rPr lang="es-CO" sz="1200" b="1" smtClean="0"/>
            <a:t>IMPACTOS</a:t>
          </a:r>
          <a:endParaRPr lang="es-CO" sz="1200" b="1" dirty="0"/>
        </a:p>
      </dgm:t>
    </dgm:pt>
    <dgm:pt modelId="{41948BBA-D698-448C-8F3B-8189DF17B1C7}" type="parTrans" cxnId="{E4D69554-5C34-4577-A39A-4C361E61566B}">
      <dgm:prSet/>
      <dgm:spPr/>
      <dgm:t>
        <a:bodyPr/>
        <a:lstStyle/>
        <a:p>
          <a:endParaRPr lang="es-CO"/>
        </a:p>
      </dgm:t>
    </dgm:pt>
    <dgm:pt modelId="{6BB371A8-1C19-4661-82AD-773E7805B9FB}" type="sibTrans" cxnId="{E4D69554-5C34-4577-A39A-4C361E61566B}">
      <dgm:prSet/>
      <dgm:spPr/>
      <dgm:t>
        <a:bodyPr/>
        <a:lstStyle/>
        <a:p>
          <a:endParaRPr lang="es-CO"/>
        </a:p>
      </dgm:t>
    </dgm:pt>
    <dgm:pt modelId="{D0E54444-999A-4454-8D29-DA653A74E948}" type="pres">
      <dgm:prSet presAssocID="{AE70024E-7BE3-4984-ABEB-B803319AA488}" presName="Name0" presStyleCnt="0">
        <dgm:presLayoutVars>
          <dgm:dir/>
          <dgm:animLvl val="lvl"/>
          <dgm:resizeHandles val="exact"/>
        </dgm:presLayoutVars>
      </dgm:prSet>
      <dgm:spPr/>
      <dgm:t>
        <a:bodyPr/>
        <a:lstStyle/>
        <a:p>
          <a:endParaRPr lang="es-CO"/>
        </a:p>
      </dgm:t>
    </dgm:pt>
    <dgm:pt modelId="{011F0B2C-6623-4AE1-8551-46ECD02F32BF}" type="pres">
      <dgm:prSet presAssocID="{331B6BD2-5140-4530-9734-CA5F428FA2CB}" presName="parTxOnly" presStyleLbl="node1" presStyleIdx="0" presStyleCnt="5">
        <dgm:presLayoutVars>
          <dgm:chMax val="0"/>
          <dgm:chPref val="0"/>
          <dgm:bulletEnabled val="1"/>
        </dgm:presLayoutVars>
      </dgm:prSet>
      <dgm:spPr/>
      <dgm:t>
        <a:bodyPr/>
        <a:lstStyle/>
        <a:p>
          <a:endParaRPr lang="es-CO"/>
        </a:p>
      </dgm:t>
    </dgm:pt>
    <dgm:pt modelId="{135E7C30-4036-4EC2-A4CC-5383E353FEB7}" type="pres">
      <dgm:prSet presAssocID="{81BBD8FC-B242-4308-9CF5-7232D14A7AA9}" presName="parTxOnlySpace" presStyleCnt="0"/>
      <dgm:spPr/>
      <dgm:t>
        <a:bodyPr/>
        <a:lstStyle/>
        <a:p>
          <a:endParaRPr lang="es-CO"/>
        </a:p>
      </dgm:t>
    </dgm:pt>
    <dgm:pt modelId="{363E61ED-5F8E-4F35-83D5-29CD5E272F04}" type="pres">
      <dgm:prSet presAssocID="{A7FE73E7-A263-4ACC-B8C9-95D8DB01E968}" presName="parTxOnly" presStyleLbl="node1" presStyleIdx="1" presStyleCnt="5">
        <dgm:presLayoutVars>
          <dgm:chMax val="0"/>
          <dgm:chPref val="0"/>
          <dgm:bulletEnabled val="1"/>
        </dgm:presLayoutVars>
      </dgm:prSet>
      <dgm:spPr/>
      <dgm:t>
        <a:bodyPr/>
        <a:lstStyle/>
        <a:p>
          <a:endParaRPr lang="es-CO"/>
        </a:p>
      </dgm:t>
    </dgm:pt>
    <dgm:pt modelId="{3DB1991D-A442-4AA3-850E-B9AB17293D21}" type="pres">
      <dgm:prSet presAssocID="{FAA35247-9195-4A04-8B87-A4744DBC66B6}" presName="parTxOnlySpace" presStyleCnt="0"/>
      <dgm:spPr/>
      <dgm:t>
        <a:bodyPr/>
        <a:lstStyle/>
        <a:p>
          <a:endParaRPr lang="es-CO"/>
        </a:p>
      </dgm:t>
    </dgm:pt>
    <dgm:pt modelId="{A05213CA-86D2-4E28-933D-BF5A429E9163}" type="pres">
      <dgm:prSet presAssocID="{E1916B89-EF96-4E7B-AB5A-5E0A87DBAA30}" presName="parTxOnly" presStyleLbl="node1" presStyleIdx="2" presStyleCnt="5">
        <dgm:presLayoutVars>
          <dgm:chMax val="0"/>
          <dgm:chPref val="0"/>
          <dgm:bulletEnabled val="1"/>
        </dgm:presLayoutVars>
      </dgm:prSet>
      <dgm:spPr/>
      <dgm:t>
        <a:bodyPr/>
        <a:lstStyle/>
        <a:p>
          <a:endParaRPr lang="es-CO"/>
        </a:p>
      </dgm:t>
    </dgm:pt>
    <dgm:pt modelId="{9A7CE142-C583-4D37-A9A1-AB409C31645B}" type="pres">
      <dgm:prSet presAssocID="{04F30748-89D0-4E82-9694-AF503BC0F7BA}" presName="parTxOnlySpace" presStyleCnt="0"/>
      <dgm:spPr/>
      <dgm:t>
        <a:bodyPr/>
        <a:lstStyle/>
        <a:p>
          <a:endParaRPr lang="es-CO"/>
        </a:p>
      </dgm:t>
    </dgm:pt>
    <dgm:pt modelId="{A30E1ADB-97A0-4BAF-BA7D-C968D66E6CB1}" type="pres">
      <dgm:prSet presAssocID="{68541D16-1CD5-4BEA-914A-72D081CBC1C6}" presName="parTxOnly" presStyleLbl="node1" presStyleIdx="3" presStyleCnt="5">
        <dgm:presLayoutVars>
          <dgm:chMax val="0"/>
          <dgm:chPref val="0"/>
          <dgm:bulletEnabled val="1"/>
        </dgm:presLayoutVars>
      </dgm:prSet>
      <dgm:spPr/>
      <dgm:t>
        <a:bodyPr/>
        <a:lstStyle/>
        <a:p>
          <a:endParaRPr lang="es-CO"/>
        </a:p>
      </dgm:t>
    </dgm:pt>
    <dgm:pt modelId="{1A28ACBE-A2D9-45A7-BE13-CD4706E4B9D1}" type="pres">
      <dgm:prSet presAssocID="{AA35D6F2-E488-4A93-B830-C03CA584059E}" presName="parTxOnlySpace" presStyleCnt="0"/>
      <dgm:spPr/>
      <dgm:t>
        <a:bodyPr/>
        <a:lstStyle/>
        <a:p>
          <a:endParaRPr lang="es-CO"/>
        </a:p>
      </dgm:t>
    </dgm:pt>
    <dgm:pt modelId="{5CD7EC29-245A-4916-98F6-B66B40EC3D32}" type="pres">
      <dgm:prSet presAssocID="{25307914-6CAA-4FF1-B4A1-8D9C079F4826}" presName="parTxOnly" presStyleLbl="node1" presStyleIdx="4" presStyleCnt="5">
        <dgm:presLayoutVars>
          <dgm:chMax val="0"/>
          <dgm:chPref val="0"/>
          <dgm:bulletEnabled val="1"/>
        </dgm:presLayoutVars>
      </dgm:prSet>
      <dgm:spPr/>
      <dgm:t>
        <a:bodyPr/>
        <a:lstStyle/>
        <a:p>
          <a:endParaRPr lang="es-CO"/>
        </a:p>
      </dgm:t>
    </dgm:pt>
  </dgm:ptLst>
  <dgm:cxnLst>
    <dgm:cxn modelId="{153FC843-E325-45AA-8D89-E2914780B9B2}" type="presOf" srcId="{E1916B89-EF96-4E7B-AB5A-5E0A87DBAA30}" destId="{A05213CA-86D2-4E28-933D-BF5A429E9163}" srcOrd="0" destOrd="0" presId="urn:microsoft.com/office/officeart/2005/8/layout/chevron1"/>
    <dgm:cxn modelId="{7BA4D044-1DE1-4ED6-9F1E-1598E83B38BA}" srcId="{AE70024E-7BE3-4984-ABEB-B803319AA488}" destId="{E1916B89-EF96-4E7B-AB5A-5E0A87DBAA30}" srcOrd="2" destOrd="0" parTransId="{6EF8E34C-8453-4F9D-B8B0-03BE69824893}" sibTransId="{04F30748-89D0-4E82-9694-AF503BC0F7BA}"/>
    <dgm:cxn modelId="{8C505226-7F6E-4745-821C-A7485367FE12}" type="presOf" srcId="{331B6BD2-5140-4530-9734-CA5F428FA2CB}" destId="{011F0B2C-6623-4AE1-8551-46ECD02F32BF}" srcOrd="0" destOrd="0" presId="urn:microsoft.com/office/officeart/2005/8/layout/chevron1"/>
    <dgm:cxn modelId="{E4D69554-5C34-4577-A39A-4C361E61566B}" srcId="{AE70024E-7BE3-4984-ABEB-B803319AA488}" destId="{25307914-6CAA-4FF1-B4A1-8D9C079F4826}" srcOrd="4" destOrd="0" parTransId="{41948BBA-D698-448C-8F3B-8189DF17B1C7}" sibTransId="{6BB371A8-1C19-4661-82AD-773E7805B9FB}"/>
    <dgm:cxn modelId="{310D6AC1-8213-4849-9D18-9BCAEE5F1A44}" type="presOf" srcId="{25307914-6CAA-4FF1-B4A1-8D9C079F4826}" destId="{5CD7EC29-245A-4916-98F6-B66B40EC3D32}" srcOrd="0" destOrd="0" presId="urn:microsoft.com/office/officeart/2005/8/layout/chevron1"/>
    <dgm:cxn modelId="{BE2FBDC0-C517-4FA3-B279-FE82467EA710}" srcId="{AE70024E-7BE3-4984-ABEB-B803319AA488}" destId="{331B6BD2-5140-4530-9734-CA5F428FA2CB}" srcOrd="0" destOrd="0" parTransId="{E3880B69-80F4-441C-A3E1-95A271DBF020}" sibTransId="{81BBD8FC-B242-4308-9CF5-7232D14A7AA9}"/>
    <dgm:cxn modelId="{F12AFBBA-C248-47CE-8B5C-68C0F7517B2F}" type="presOf" srcId="{68541D16-1CD5-4BEA-914A-72D081CBC1C6}" destId="{A30E1ADB-97A0-4BAF-BA7D-C968D66E6CB1}" srcOrd="0" destOrd="0" presId="urn:microsoft.com/office/officeart/2005/8/layout/chevron1"/>
    <dgm:cxn modelId="{BA1E2C9C-0ED1-4E30-9287-284AAFD59652}" type="presOf" srcId="{AE70024E-7BE3-4984-ABEB-B803319AA488}" destId="{D0E54444-999A-4454-8D29-DA653A74E948}" srcOrd="0" destOrd="0" presId="urn:microsoft.com/office/officeart/2005/8/layout/chevron1"/>
    <dgm:cxn modelId="{CB0F50D5-1306-4AC5-9B15-568B54ED2B91}" srcId="{AE70024E-7BE3-4984-ABEB-B803319AA488}" destId="{A7FE73E7-A263-4ACC-B8C9-95D8DB01E968}" srcOrd="1" destOrd="0" parTransId="{0AD36205-7523-4062-8CC0-4A152908B192}" sibTransId="{FAA35247-9195-4A04-8B87-A4744DBC66B6}"/>
    <dgm:cxn modelId="{A22E59D1-35F8-4887-8BF3-95394BC53931}" srcId="{AE70024E-7BE3-4984-ABEB-B803319AA488}" destId="{68541D16-1CD5-4BEA-914A-72D081CBC1C6}" srcOrd="3" destOrd="0" parTransId="{FEB0F405-6139-4025-A95D-F525C16A337F}" sibTransId="{AA35D6F2-E488-4A93-B830-C03CA584059E}"/>
    <dgm:cxn modelId="{246CE307-953C-4418-AF1D-D0B499D9F029}" type="presOf" srcId="{A7FE73E7-A263-4ACC-B8C9-95D8DB01E968}" destId="{363E61ED-5F8E-4F35-83D5-29CD5E272F04}" srcOrd="0" destOrd="0" presId="urn:microsoft.com/office/officeart/2005/8/layout/chevron1"/>
    <dgm:cxn modelId="{7D3A6816-77C5-4C8C-A723-197D359AFA31}" type="presParOf" srcId="{D0E54444-999A-4454-8D29-DA653A74E948}" destId="{011F0B2C-6623-4AE1-8551-46ECD02F32BF}" srcOrd="0" destOrd="0" presId="urn:microsoft.com/office/officeart/2005/8/layout/chevron1"/>
    <dgm:cxn modelId="{10BAC299-E504-4C76-BCD7-52F87ADABC10}" type="presParOf" srcId="{D0E54444-999A-4454-8D29-DA653A74E948}" destId="{135E7C30-4036-4EC2-A4CC-5383E353FEB7}" srcOrd="1" destOrd="0" presId="urn:microsoft.com/office/officeart/2005/8/layout/chevron1"/>
    <dgm:cxn modelId="{B51F9D18-D31E-4A4A-A631-83EA2AD1FC70}" type="presParOf" srcId="{D0E54444-999A-4454-8D29-DA653A74E948}" destId="{363E61ED-5F8E-4F35-83D5-29CD5E272F04}" srcOrd="2" destOrd="0" presId="urn:microsoft.com/office/officeart/2005/8/layout/chevron1"/>
    <dgm:cxn modelId="{86003E5E-7EF0-4E59-B1A3-F7599CE93A24}" type="presParOf" srcId="{D0E54444-999A-4454-8D29-DA653A74E948}" destId="{3DB1991D-A442-4AA3-850E-B9AB17293D21}" srcOrd="3" destOrd="0" presId="urn:microsoft.com/office/officeart/2005/8/layout/chevron1"/>
    <dgm:cxn modelId="{B0BB27CE-9B3B-4D94-98C7-24F4FD2A9F6D}" type="presParOf" srcId="{D0E54444-999A-4454-8D29-DA653A74E948}" destId="{A05213CA-86D2-4E28-933D-BF5A429E9163}" srcOrd="4" destOrd="0" presId="urn:microsoft.com/office/officeart/2005/8/layout/chevron1"/>
    <dgm:cxn modelId="{8EB3988B-29ED-46C0-AD55-96CD11276ADB}" type="presParOf" srcId="{D0E54444-999A-4454-8D29-DA653A74E948}" destId="{9A7CE142-C583-4D37-A9A1-AB409C31645B}" srcOrd="5" destOrd="0" presId="urn:microsoft.com/office/officeart/2005/8/layout/chevron1"/>
    <dgm:cxn modelId="{AFEAC561-AB0D-472A-961F-3EEEABDFF551}" type="presParOf" srcId="{D0E54444-999A-4454-8D29-DA653A74E948}" destId="{A30E1ADB-97A0-4BAF-BA7D-C968D66E6CB1}" srcOrd="6" destOrd="0" presId="urn:microsoft.com/office/officeart/2005/8/layout/chevron1"/>
    <dgm:cxn modelId="{94B9D1BC-2151-4720-871B-4D8D7E267ED7}" type="presParOf" srcId="{D0E54444-999A-4454-8D29-DA653A74E948}" destId="{1A28ACBE-A2D9-45A7-BE13-CD4706E4B9D1}" srcOrd="7" destOrd="0" presId="urn:microsoft.com/office/officeart/2005/8/layout/chevron1"/>
    <dgm:cxn modelId="{9E3D30C0-E998-40F3-9CA9-52DB9ACEBE58}" type="presParOf" srcId="{D0E54444-999A-4454-8D29-DA653A74E948}" destId="{5CD7EC29-245A-4916-98F6-B66B40EC3D32}"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E70024E-7BE3-4984-ABEB-B803319AA488}" type="doc">
      <dgm:prSet loTypeId="urn:microsoft.com/office/officeart/2005/8/layout/chevron1" loCatId="process" qsTypeId="urn:microsoft.com/office/officeart/2005/8/quickstyle/simple1" qsCatId="simple" csTypeId="urn:microsoft.com/office/officeart/2005/8/colors/colorful5" csCatId="colorful" phldr="1"/>
      <dgm:spPr/>
      <dgm:t>
        <a:bodyPr/>
        <a:lstStyle/>
        <a:p>
          <a:endParaRPr lang="es-CO"/>
        </a:p>
      </dgm:t>
    </dgm:pt>
    <dgm:pt modelId="{A1093389-7875-404A-B5E0-AA7C35EB0E6E}">
      <dgm:prSet/>
      <dgm:spPr/>
      <dgm:t>
        <a:bodyPr/>
        <a:lstStyle/>
        <a:p>
          <a:r>
            <a:rPr lang="es-CO" b="1" dirty="0" smtClean="0">
              <a:solidFill>
                <a:schemeClr val="tx1"/>
              </a:solidFill>
            </a:rPr>
            <a:t>RUTA DE LA FELICIDAD</a:t>
          </a:r>
          <a:endParaRPr lang="es-CO" b="1" dirty="0">
            <a:solidFill>
              <a:schemeClr val="tx1"/>
            </a:solidFill>
          </a:endParaRPr>
        </a:p>
      </dgm:t>
    </dgm:pt>
    <dgm:pt modelId="{73847A8D-53A9-49C1-815B-2818C1B20FCF}" type="parTrans" cxnId="{F6E4D36C-0D55-46CF-9408-001E04A55A16}">
      <dgm:prSet/>
      <dgm:spPr/>
      <dgm:t>
        <a:bodyPr/>
        <a:lstStyle/>
        <a:p>
          <a:endParaRPr lang="es-CO"/>
        </a:p>
      </dgm:t>
    </dgm:pt>
    <dgm:pt modelId="{6A867A0C-9AAC-434E-A736-6BE6B6AC4E35}" type="sibTrans" cxnId="{F6E4D36C-0D55-46CF-9408-001E04A55A16}">
      <dgm:prSet/>
      <dgm:spPr/>
      <dgm:t>
        <a:bodyPr/>
        <a:lstStyle/>
        <a:p>
          <a:endParaRPr lang="es-CO"/>
        </a:p>
      </dgm:t>
    </dgm:pt>
    <dgm:pt modelId="{F1EBE63A-29D1-4877-8F5C-ADCD31443940}">
      <dgm:prSet/>
      <dgm:spPr/>
      <dgm:t>
        <a:bodyPr/>
        <a:lstStyle/>
        <a:p>
          <a:r>
            <a:rPr lang="es-CO" b="1" dirty="0" smtClean="0">
              <a:solidFill>
                <a:schemeClr val="tx1"/>
              </a:solidFill>
            </a:rPr>
            <a:t>RUTA DEL CRECIMIENTO</a:t>
          </a:r>
          <a:endParaRPr lang="es-CO" b="1" dirty="0">
            <a:solidFill>
              <a:schemeClr val="tx1"/>
            </a:solidFill>
          </a:endParaRPr>
        </a:p>
      </dgm:t>
    </dgm:pt>
    <dgm:pt modelId="{43C96C9C-C45B-4940-944B-CC76198DBF9F}" type="parTrans" cxnId="{7E63B60D-4F51-4820-80D8-77D4B5A2D861}">
      <dgm:prSet/>
      <dgm:spPr/>
      <dgm:t>
        <a:bodyPr/>
        <a:lstStyle/>
        <a:p>
          <a:endParaRPr lang="es-CO"/>
        </a:p>
      </dgm:t>
    </dgm:pt>
    <dgm:pt modelId="{549322A3-8D37-42AE-9DAD-BEFE6C42AECC}" type="sibTrans" cxnId="{7E63B60D-4F51-4820-80D8-77D4B5A2D861}">
      <dgm:prSet/>
      <dgm:spPr/>
      <dgm:t>
        <a:bodyPr/>
        <a:lstStyle/>
        <a:p>
          <a:endParaRPr lang="es-CO"/>
        </a:p>
      </dgm:t>
    </dgm:pt>
    <dgm:pt modelId="{AEB5F44C-B686-4B8F-83D3-DE1D6CBF9539}">
      <dgm:prSet/>
      <dgm:spPr/>
      <dgm:t>
        <a:bodyPr/>
        <a:lstStyle/>
        <a:p>
          <a:r>
            <a:rPr lang="es-CO" b="1" dirty="0" smtClean="0">
              <a:solidFill>
                <a:schemeClr val="tx1"/>
              </a:solidFill>
            </a:rPr>
            <a:t>RUTA DEL SERVICIO</a:t>
          </a:r>
          <a:endParaRPr lang="es-CO" b="1" dirty="0">
            <a:solidFill>
              <a:schemeClr val="tx1"/>
            </a:solidFill>
          </a:endParaRPr>
        </a:p>
      </dgm:t>
    </dgm:pt>
    <dgm:pt modelId="{592B5117-B84D-4FB7-BA4E-D71CFB974D06}" type="parTrans" cxnId="{46C5E41D-D76F-4A65-A770-8A3F0B6FD79C}">
      <dgm:prSet/>
      <dgm:spPr/>
      <dgm:t>
        <a:bodyPr/>
        <a:lstStyle/>
        <a:p>
          <a:endParaRPr lang="es-CO"/>
        </a:p>
      </dgm:t>
    </dgm:pt>
    <dgm:pt modelId="{D53502A6-1446-4C9A-A50D-D866CFE9441E}" type="sibTrans" cxnId="{46C5E41D-D76F-4A65-A770-8A3F0B6FD79C}">
      <dgm:prSet/>
      <dgm:spPr/>
      <dgm:t>
        <a:bodyPr/>
        <a:lstStyle/>
        <a:p>
          <a:endParaRPr lang="es-CO"/>
        </a:p>
      </dgm:t>
    </dgm:pt>
    <dgm:pt modelId="{EBCA60A3-8013-44ED-B8A4-A65B8AB5D2A9}">
      <dgm:prSet/>
      <dgm:spPr/>
      <dgm:t>
        <a:bodyPr/>
        <a:lstStyle/>
        <a:p>
          <a:r>
            <a:rPr lang="es-CO" b="1" dirty="0" smtClean="0">
              <a:solidFill>
                <a:schemeClr val="tx1"/>
              </a:solidFill>
            </a:rPr>
            <a:t>RUTA DE LA CALIDAD</a:t>
          </a:r>
          <a:endParaRPr lang="es-CO" b="1" dirty="0">
            <a:solidFill>
              <a:schemeClr val="tx1"/>
            </a:solidFill>
          </a:endParaRPr>
        </a:p>
      </dgm:t>
    </dgm:pt>
    <dgm:pt modelId="{679B6F8B-9804-40E7-8B15-94C4F0CBD4FB}" type="parTrans" cxnId="{4761C7A4-8016-4FB5-8F53-FB20903B9AE8}">
      <dgm:prSet/>
      <dgm:spPr/>
      <dgm:t>
        <a:bodyPr/>
        <a:lstStyle/>
        <a:p>
          <a:endParaRPr lang="es-CO"/>
        </a:p>
      </dgm:t>
    </dgm:pt>
    <dgm:pt modelId="{44B2EA8E-89B1-498B-BDFE-F9EC1C598B76}" type="sibTrans" cxnId="{4761C7A4-8016-4FB5-8F53-FB20903B9AE8}">
      <dgm:prSet/>
      <dgm:spPr/>
      <dgm:t>
        <a:bodyPr/>
        <a:lstStyle/>
        <a:p>
          <a:endParaRPr lang="es-CO"/>
        </a:p>
      </dgm:t>
    </dgm:pt>
    <dgm:pt modelId="{5E6D6258-000C-4975-9D1B-7CE904C8CA19}">
      <dgm:prSet/>
      <dgm:spPr/>
      <dgm:t>
        <a:bodyPr/>
        <a:lstStyle/>
        <a:p>
          <a:r>
            <a:rPr lang="es-CO" b="1" dirty="0" smtClean="0">
              <a:solidFill>
                <a:schemeClr val="tx1"/>
              </a:solidFill>
            </a:rPr>
            <a:t>RUTA DEL ANALISIS DE DATOS</a:t>
          </a:r>
          <a:endParaRPr lang="es-CO" b="1" dirty="0">
            <a:solidFill>
              <a:schemeClr val="tx1"/>
            </a:solidFill>
          </a:endParaRPr>
        </a:p>
      </dgm:t>
    </dgm:pt>
    <dgm:pt modelId="{7791B63E-37C1-411A-96B0-CE2BDEA6E5E4}" type="parTrans" cxnId="{3F6E6FAA-DF5E-431F-BEB2-568A81963D82}">
      <dgm:prSet/>
      <dgm:spPr/>
      <dgm:t>
        <a:bodyPr/>
        <a:lstStyle/>
        <a:p>
          <a:endParaRPr lang="es-CO"/>
        </a:p>
      </dgm:t>
    </dgm:pt>
    <dgm:pt modelId="{7E8660CA-F8A5-4FA9-8394-C785CBDA79BD}" type="sibTrans" cxnId="{3F6E6FAA-DF5E-431F-BEB2-568A81963D82}">
      <dgm:prSet/>
      <dgm:spPr/>
      <dgm:t>
        <a:bodyPr/>
        <a:lstStyle/>
        <a:p>
          <a:endParaRPr lang="es-CO"/>
        </a:p>
      </dgm:t>
    </dgm:pt>
    <dgm:pt modelId="{D0E54444-999A-4454-8D29-DA653A74E948}" type="pres">
      <dgm:prSet presAssocID="{AE70024E-7BE3-4984-ABEB-B803319AA488}" presName="Name0" presStyleCnt="0">
        <dgm:presLayoutVars>
          <dgm:dir/>
          <dgm:animLvl val="lvl"/>
          <dgm:resizeHandles val="exact"/>
        </dgm:presLayoutVars>
      </dgm:prSet>
      <dgm:spPr/>
      <dgm:t>
        <a:bodyPr/>
        <a:lstStyle/>
        <a:p>
          <a:endParaRPr lang="es-CO"/>
        </a:p>
      </dgm:t>
    </dgm:pt>
    <dgm:pt modelId="{A2449414-BAA9-41F8-AB5B-071AD9BEF23C}" type="pres">
      <dgm:prSet presAssocID="{A1093389-7875-404A-B5E0-AA7C35EB0E6E}" presName="parTxOnly" presStyleLbl="node1" presStyleIdx="0" presStyleCnt="5">
        <dgm:presLayoutVars>
          <dgm:chMax val="0"/>
          <dgm:chPref val="0"/>
          <dgm:bulletEnabled val="1"/>
        </dgm:presLayoutVars>
      </dgm:prSet>
      <dgm:spPr/>
      <dgm:t>
        <a:bodyPr/>
        <a:lstStyle/>
        <a:p>
          <a:endParaRPr lang="es-CO"/>
        </a:p>
      </dgm:t>
    </dgm:pt>
    <dgm:pt modelId="{D99AEE54-898C-468E-988A-2522FB496F1A}" type="pres">
      <dgm:prSet presAssocID="{6A867A0C-9AAC-434E-A736-6BE6B6AC4E35}" presName="parTxOnlySpace" presStyleCnt="0"/>
      <dgm:spPr/>
      <dgm:t>
        <a:bodyPr/>
        <a:lstStyle/>
        <a:p>
          <a:endParaRPr lang="es-CO"/>
        </a:p>
      </dgm:t>
    </dgm:pt>
    <dgm:pt modelId="{B7EF6241-9F56-41DB-9A75-0EE67FE1AE4B}" type="pres">
      <dgm:prSet presAssocID="{F1EBE63A-29D1-4877-8F5C-ADCD31443940}" presName="parTxOnly" presStyleLbl="node1" presStyleIdx="1" presStyleCnt="5">
        <dgm:presLayoutVars>
          <dgm:chMax val="0"/>
          <dgm:chPref val="0"/>
          <dgm:bulletEnabled val="1"/>
        </dgm:presLayoutVars>
      </dgm:prSet>
      <dgm:spPr/>
      <dgm:t>
        <a:bodyPr/>
        <a:lstStyle/>
        <a:p>
          <a:endParaRPr lang="es-CO"/>
        </a:p>
      </dgm:t>
    </dgm:pt>
    <dgm:pt modelId="{E51874C8-F5FF-47AB-BE1D-9532715107D0}" type="pres">
      <dgm:prSet presAssocID="{549322A3-8D37-42AE-9DAD-BEFE6C42AECC}" presName="parTxOnlySpace" presStyleCnt="0"/>
      <dgm:spPr/>
      <dgm:t>
        <a:bodyPr/>
        <a:lstStyle/>
        <a:p>
          <a:endParaRPr lang="es-CO"/>
        </a:p>
      </dgm:t>
    </dgm:pt>
    <dgm:pt modelId="{5C61CBC5-5C91-4B0C-9446-E78A678AC769}" type="pres">
      <dgm:prSet presAssocID="{AEB5F44C-B686-4B8F-83D3-DE1D6CBF9539}" presName="parTxOnly" presStyleLbl="node1" presStyleIdx="2" presStyleCnt="5">
        <dgm:presLayoutVars>
          <dgm:chMax val="0"/>
          <dgm:chPref val="0"/>
          <dgm:bulletEnabled val="1"/>
        </dgm:presLayoutVars>
      </dgm:prSet>
      <dgm:spPr/>
      <dgm:t>
        <a:bodyPr/>
        <a:lstStyle/>
        <a:p>
          <a:endParaRPr lang="es-CO"/>
        </a:p>
      </dgm:t>
    </dgm:pt>
    <dgm:pt modelId="{F5B656E5-4F9A-4FB9-ADC2-42B991766B1B}" type="pres">
      <dgm:prSet presAssocID="{D53502A6-1446-4C9A-A50D-D866CFE9441E}" presName="parTxOnlySpace" presStyleCnt="0"/>
      <dgm:spPr/>
      <dgm:t>
        <a:bodyPr/>
        <a:lstStyle/>
        <a:p>
          <a:endParaRPr lang="es-CO"/>
        </a:p>
      </dgm:t>
    </dgm:pt>
    <dgm:pt modelId="{3CC2F913-E7C1-4EC7-B2D0-9871F6FC6297}" type="pres">
      <dgm:prSet presAssocID="{EBCA60A3-8013-44ED-B8A4-A65B8AB5D2A9}" presName="parTxOnly" presStyleLbl="node1" presStyleIdx="3" presStyleCnt="5">
        <dgm:presLayoutVars>
          <dgm:chMax val="0"/>
          <dgm:chPref val="0"/>
          <dgm:bulletEnabled val="1"/>
        </dgm:presLayoutVars>
      </dgm:prSet>
      <dgm:spPr/>
      <dgm:t>
        <a:bodyPr/>
        <a:lstStyle/>
        <a:p>
          <a:endParaRPr lang="es-CO"/>
        </a:p>
      </dgm:t>
    </dgm:pt>
    <dgm:pt modelId="{0B2F43BF-4BCE-451C-B49C-A71FDCBB822B}" type="pres">
      <dgm:prSet presAssocID="{44B2EA8E-89B1-498B-BDFE-F9EC1C598B76}" presName="parTxOnlySpace" presStyleCnt="0"/>
      <dgm:spPr/>
      <dgm:t>
        <a:bodyPr/>
        <a:lstStyle/>
        <a:p>
          <a:endParaRPr lang="es-CO"/>
        </a:p>
      </dgm:t>
    </dgm:pt>
    <dgm:pt modelId="{745449AC-3B68-4525-8152-D0072977165A}" type="pres">
      <dgm:prSet presAssocID="{5E6D6258-000C-4975-9D1B-7CE904C8CA19}" presName="parTxOnly" presStyleLbl="node1" presStyleIdx="4" presStyleCnt="5">
        <dgm:presLayoutVars>
          <dgm:chMax val="0"/>
          <dgm:chPref val="0"/>
          <dgm:bulletEnabled val="1"/>
        </dgm:presLayoutVars>
      </dgm:prSet>
      <dgm:spPr/>
      <dgm:t>
        <a:bodyPr/>
        <a:lstStyle/>
        <a:p>
          <a:endParaRPr lang="es-CO"/>
        </a:p>
      </dgm:t>
    </dgm:pt>
  </dgm:ptLst>
  <dgm:cxnLst>
    <dgm:cxn modelId="{CC38B869-CFAB-4C4A-A4D2-F23DFABFCC9C}" type="presOf" srcId="{EBCA60A3-8013-44ED-B8A4-A65B8AB5D2A9}" destId="{3CC2F913-E7C1-4EC7-B2D0-9871F6FC6297}" srcOrd="0" destOrd="0" presId="urn:microsoft.com/office/officeart/2005/8/layout/chevron1"/>
    <dgm:cxn modelId="{F6E4D36C-0D55-46CF-9408-001E04A55A16}" srcId="{AE70024E-7BE3-4984-ABEB-B803319AA488}" destId="{A1093389-7875-404A-B5E0-AA7C35EB0E6E}" srcOrd="0" destOrd="0" parTransId="{73847A8D-53A9-49C1-815B-2818C1B20FCF}" sibTransId="{6A867A0C-9AAC-434E-A736-6BE6B6AC4E35}"/>
    <dgm:cxn modelId="{1A022AF9-E735-41F9-B435-C74BF50DD5EF}" type="presOf" srcId="{AE70024E-7BE3-4984-ABEB-B803319AA488}" destId="{D0E54444-999A-4454-8D29-DA653A74E948}" srcOrd="0" destOrd="0" presId="urn:microsoft.com/office/officeart/2005/8/layout/chevron1"/>
    <dgm:cxn modelId="{3F6E6FAA-DF5E-431F-BEB2-568A81963D82}" srcId="{AE70024E-7BE3-4984-ABEB-B803319AA488}" destId="{5E6D6258-000C-4975-9D1B-7CE904C8CA19}" srcOrd="4" destOrd="0" parTransId="{7791B63E-37C1-411A-96B0-CE2BDEA6E5E4}" sibTransId="{7E8660CA-F8A5-4FA9-8394-C785CBDA79BD}"/>
    <dgm:cxn modelId="{46C5E41D-D76F-4A65-A770-8A3F0B6FD79C}" srcId="{AE70024E-7BE3-4984-ABEB-B803319AA488}" destId="{AEB5F44C-B686-4B8F-83D3-DE1D6CBF9539}" srcOrd="2" destOrd="0" parTransId="{592B5117-B84D-4FB7-BA4E-D71CFB974D06}" sibTransId="{D53502A6-1446-4C9A-A50D-D866CFE9441E}"/>
    <dgm:cxn modelId="{4761C7A4-8016-4FB5-8F53-FB20903B9AE8}" srcId="{AE70024E-7BE3-4984-ABEB-B803319AA488}" destId="{EBCA60A3-8013-44ED-B8A4-A65B8AB5D2A9}" srcOrd="3" destOrd="0" parTransId="{679B6F8B-9804-40E7-8B15-94C4F0CBD4FB}" sibTransId="{44B2EA8E-89B1-498B-BDFE-F9EC1C598B76}"/>
    <dgm:cxn modelId="{CE8BB639-86CE-474B-BA3F-1A650F8BD68A}" type="presOf" srcId="{F1EBE63A-29D1-4877-8F5C-ADCD31443940}" destId="{B7EF6241-9F56-41DB-9A75-0EE67FE1AE4B}" srcOrd="0" destOrd="0" presId="urn:microsoft.com/office/officeart/2005/8/layout/chevron1"/>
    <dgm:cxn modelId="{75D46764-151D-4327-B5D9-8FA6E8C325C1}" type="presOf" srcId="{5E6D6258-000C-4975-9D1B-7CE904C8CA19}" destId="{745449AC-3B68-4525-8152-D0072977165A}" srcOrd="0" destOrd="0" presId="urn:microsoft.com/office/officeart/2005/8/layout/chevron1"/>
    <dgm:cxn modelId="{7E63B60D-4F51-4820-80D8-77D4B5A2D861}" srcId="{AE70024E-7BE3-4984-ABEB-B803319AA488}" destId="{F1EBE63A-29D1-4877-8F5C-ADCD31443940}" srcOrd="1" destOrd="0" parTransId="{43C96C9C-C45B-4940-944B-CC76198DBF9F}" sibTransId="{549322A3-8D37-42AE-9DAD-BEFE6C42AECC}"/>
    <dgm:cxn modelId="{48A1EC87-90CA-4375-978A-310DC53C31D9}" type="presOf" srcId="{A1093389-7875-404A-B5E0-AA7C35EB0E6E}" destId="{A2449414-BAA9-41F8-AB5B-071AD9BEF23C}" srcOrd="0" destOrd="0" presId="urn:microsoft.com/office/officeart/2005/8/layout/chevron1"/>
    <dgm:cxn modelId="{969E9B8E-891D-48BC-AFAF-FD2FFEC7B083}" type="presOf" srcId="{AEB5F44C-B686-4B8F-83D3-DE1D6CBF9539}" destId="{5C61CBC5-5C91-4B0C-9446-E78A678AC769}" srcOrd="0" destOrd="0" presId="urn:microsoft.com/office/officeart/2005/8/layout/chevron1"/>
    <dgm:cxn modelId="{CB2FE68D-7C81-41D1-984E-B3E01938FFC2}" type="presParOf" srcId="{D0E54444-999A-4454-8D29-DA653A74E948}" destId="{A2449414-BAA9-41F8-AB5B-071AD9BEF23C}" srcOrd="0" destOrd="0" presId="urn:microsoft.com/office/officeart/2005/8/layout/chevron1"/>
    <dgm:cxn modelId="{AED48CE4-9475-4668-8B60-84B505D4A26F}" type="presParOf" srcId="{D0E54444-999A-4454-8D29-DA653A74E948}" destId="{D99AEE54-898C-468E-988A-2522FB496F1A}" srcOrd="1" destOrd="0" presId="urn:microsoft.com/office/officeart/2005/8/layout/chevron1"/>
    <dgm:cxn modelId="{C633BC5E-C5F9-4A04-AA23-A1BC55C9677A}" type="presParOf" srcId="{D0E54444-999A-4454-8D29-DA653A74E948}" destId="{B7EF6241-9F56-41DB-9A75-0EE67FE1AE4B}" srcOrd="2" destOrd="0" presId="urn:microsoft.com/office/officeart/2005/8/layout/chevron1"/>
    <dgm:cxn modelId="{DF955459-C5A8-4987-ACEC-FD7646094A86}" type="presParOf" srcId="{D0E54444-999A-4454-8D29-DA653A74E948}" destId="{E51874C8-F5FF-47AB-BE1D-9532715107D0}" srcOrd="3" destOrd="0" presId="urn:microsoft.com/office/officeart/2005/8/layout/chevron1"/>
    <dgm:cxn modelId="{70925EB6-7EAB-41F2-8FCB-0C0C28D6CAF4}" type="presParOf" srcId="{D0E54444-999A-4454-8D29-DA653A74E948}" destId="{5C61CBC5-5C91-4B0C-9446-E78A678AC769}" srcOrd="4" destOrd="0" presId="urn:microsoft.com/office/officeart/2005/8/layout/chevron1"/>
    <dgm:cxn modelId="{DDCBF4C9-8084-4A76-8281-C05EA7D6302C}" type="presParOf" srcId="{D0E54444-999A-4454-8D29-DA653A74E948}" destId="{F5B656E5-4F9A-4FB9-ADC2-42B991766B1B}" srcOrd="5" destOrd="0" presId="urn:microsoft.com/office/officeart/2005/8/layout/chevron1"/>
    <dgm:cxn modelId="{4B3B0C96-80A2-4BDC-9BA3-4DE83A4CE198}" type="presParOf" srcId="{D0E54444-999A-4454-8D29-DA653A74E948}" destId="{3CC2F913-E7C1-4EC7-B2D0-9871F6FC6297}" srcOrd="6" destOrd="0" presId="urn:microsoft.com/office/officeart/2005/8/layout/chevron1"/>
    <dgm:cxn modelId="{26B4A684-D353-49D6-AE2D-EF0DD481A9C8}" type="presParOf" srcId="{D0E54444-999A-4454-8D29-DA653A74E948}" destId="{0B2F43BF-4BCE-451C-B49C-A71FDCBB822B}" srcOrd="7" destOrd="0" presId="urn:microsoft.com/office/officeart/2005/8/layout/chevron1"/>
    <dgm:cxn modelId="{1AB6B952-6609-4FEA-8E4F-47751F039567}" type="presParOf" srcId="{D0E54444-999A-4454-8D29-DA653A74E948}" destId="{745449AC-3B68-4525-8152-D0072977165A}"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E70024E-7BE3-4984-ABEB-B803319AA488}" type="doc">
      <dgm:prSet loTypeId="urn:microsoft.com/office/officeart/2005/8/layout/chevron1" loCatId="process" qsTypeId="urn:microsoft.com/office/officeart/2005/8/quickstyle/simple1" qsCatId="simple" csTypeId="urn:microsoft.com/office/officeart/2005/8/colors/colorful5" csCatId="colorful" phldr="1"/>
      <dgm:spPr/>
      <dgm:t>
        <a:bodyPr/>
        <a:lstStyle/>
        <a:p>
          <a:endParaRPr lang="es-CO"/>
        </a:p>
      </dgm:t>
    </dgm:pt>
    <dgm:pt modelId="{A1093389-7875-404A-B5E0-AA7C35EB0E6E}">
      <dgm:prSet custT="1"/>
      <dgm:spPr/>
      <dgm:t>
        <a:bodyPr/>
        <a:lstStyle/>
        <a:p>
          <a:r>
            <a:rPr lang="es-CO" sz="1200" dirty="0" smtClean="0">
              <a:solidFill>
                <a:schemeClr val="tx1"/>
              </a:solidFill>
            </a:rPr>
            <a:t>La felicidad nos hace productivos</a:t>
          </a:r>
          <a:endParaRPr lang="es-CO" sz="1200" dirty="0">
            <a:solidFill>
              <a:schemeClr val="tx1"/>
            </a:solidFill>
          </a:endParaRPr>
        </a:p>
      </dgm:t>
    </dgm:pt>
    <dgm:pt modelId="{73847A8D-53A9-49C1-815B-2818C1B20FCF}" type="parTrans" cxnId="{F6E4D36C-0D55-46CF-9408-001E04A55A16}">
      <dgm:prSet/>
      <dgm:spPr/>
      <dgm:t>
        <a:bodyPr/>
        <a:lstStyle/>
        <a:p>
          <a:endParaRPr lang="es-CO"/>
        </a:p>
      </dgm:t>
    </dgm:pt>
    <dgm:pt modelId="{6A867A0C-9AAC-434E-A736-6BE6B6AC4E35}" type="sibTrans" cxnId="{F6E4D36C-0D55-46CF-9408-001E04A55A16}">
      <dgm:prSet/>
      <dgm:spPr/>
      <dgm:t>
        <a:bodyPr/>
        <a:lstStyle/>
        <a:p>
          <a:endParaRPr lang="es-CO"/>
        </a:p>
      </dgm:t>
    </dgm:pt>
    <dgm:pt modelId="{E7B1021C-3CE8-478A-8C8F-AF30A9C7FF96}">
      <dgm:prSet custT="1"/>
      <dgm:spPr/>
      <dgm:t>
        <a:bodyPr/>
        <a:lstStyle/>
        <a:p>
          <a:r>
            <a:rPr lang="es-CO" sz="1200" dirty="0" smtClean="0">
              <a:solidFill>
                <a:schemeClr val="tx1"/>
              </a:solidFill>
            </a:rPr>
            <a:t>Liderando talento</a:t>
          </a:r>
          <a:endParaRPr lang="es-CO" sz="1200" dirty="0">
            <a:solidFill>
              <a:schemeClr val="tx1"/>
            </a:solidFill>
          </a:endParaRPr>
        </a:p>
      </dgm:t>
    </dgm:pt>
    <dgm:pt modelId="{0002C1B1-331A-46B4-A1CC-6FE8AE4AA8BE}" type="parTrans" cxnId="{DD748D92-BE0B-4DC4-BE4F-58E378DA75AA}">
      <dgm:prSet/>
      <dgm:spPr/>
      <dgm:t>
        <a:bodyPr/>
        <a:lstStyle/>
        <a:p>
          <a:endParaRPr lang="es-CO"/>
        </a:p>
      </dgm:t>
    </dgm:pt>
    <dgm:pt modelId="{E74EFD44-AC7A-42BE-97D6-FB6DD79A24C3}" type="sibTrans" cxnId="{DD748D92-BE0B-4DC4-BE4F-58E378DA75AA}">
      <dgm:prSet/>
      <dgm:spPr/>
      <dgm:t>
        <a:bodyPr/>
        <a:lstStyle/>
        <a:p>
          <a:endParaRPr lang="es-CO"/>
        </a:p>
      </dgm:t>
    </dgm:pt>
    <dgm:pt modelId="{5C9E6E27-AC66-43F6-AA23-0E60452A6DD1}">
      <dgm:prSet custT="1"/>
      <dgm:spPr/>
      <dgm:t>
        <a:bodyPr/>
        <a:lstStyle/>
        <a:p>
          <a:r>
            <a:rPr lang="es-CO" sz="1200" dirty="0" smtClean="0">
              <a:solidFill>
                <a:schemeClr val="tx1"/>
              </a:solidFill>
            </a:rPr>
            <a:t>Al servicio de los ciudadanos</a:t>
          </a:r>
          <a:endParaRPr lang="es-CO" sz="1200" dirty="0">
            <a:solidFill>
              <a:schemeClr val="tx1"/>
            </a:solidFill>
          </a:endParaRPr>
        </a:p>
      </dgm:t>
    </dgm:pt>
    <dgm:pt modelId="{D53EA0C5-8BCD-4EAD-97EC-0A58825C257D}" type="parTrans" cxnId="{FEE163D0-2D22-4A57-BD5A-B02EDE990331}">
      <dgm:prSet/>
      <dgm:spPr/>
      <dgm:t>
        <a:bodyPr/>
        <a:lstStyle/>
        <a:p>
          <a:endParaRPr lang="es-CO"/>
        </a:p>
      </dgm:t>
    </dgm:pt>
    <dgm:pt modelId="{DAA99610-8E6C-453D-92FF-D9B1FE595600}" type="sibTrans" cxnId="{FEE163D0-2D22-4A57-BD5A-B02EDE990331}">
      <dgm:prSet/>
      <dgm:spPr/>
      <dgm:t>
        <a:bodyPr/>
        <a:lstStyle/>
        <a:p>
          <a:endParaRPr lang="es-CO"/>
        </a:p>
      </dgm:t>
    </dgm:pt>
    <dgm:pt modelId="{71C8BD31-3D4A-4FFD-A558-CA493469785B}">
      <dgm:prSet custT="1"/>
      <dgm:spPr/>
      <dgm:t>
        <a:bodyPr/>
        <a:lstStyle/>
        <a:p>
          <a:r>
            <a:rPr lang="es-CO" sz="1200" dirty="0" smtClean="0">
              <a:solidFill>
                <a:schemeClr val="tx1"/>
              </a:solidFill>
            </a:rPr>
            <a:t>La cultura de hacer las cosas bien</a:t>
          </a:r>
          <a:endParaRPr lang="es-CO" sz="1200" dirty="0">
            <a:solidFill>
              <a:schemeClr val="tx1"/>
            </a:solidFill>
          </a:endParaRPr>
        </a:p>
      </dgm:t>
    </dgm:pt>
    <dgm:pt modelId="{26E26266-E9F1-4585-BA03-0C3E05E79E9F}" type="parTrans" cxnId="{57ED7362-443D-438B-9853-F89CA5D0C5CC}">
      <dgm:prSet/>
      <dgm:spPr/>
      <dgm:t>
        <a:bodyPr/>
        <a:lstStyle/>
        <a:p>
          <a:endParaRPr lang="es-CO"/>
        </a:p>
      </dgm:t>
    </dgm:pt>
    <dgm:pt modelId="{25298098-1874-437D-8E73-94AD0D3F9C5B}" type="sibTrans" cxnId="{57ED7362-443D-438B-9853-F89CA5D0C5CC}">
      <dgm:prSet/>
      <dgm:spPr/>
      <dgm:t>
        <a:bodyPr/>
        <a:lstStyle/>
        <a:p>
          <a:endParaRPr lang="es-CO"/>
        </a:p>
      </dgm:t>
    </dgm:pt>
    <dgm:pt modelId="{9E2C8553-D532-4CB9-A627-8C0278C8510D}">
      <dgm:prSet custT="1"/>
      <dgm:spPr/>
      <dgm:t>
        <a:bodyPr/>
        <a:lstStyle/>
        <a:p>
          <a:r>
            <a:rPr lang="es-CO" sz="1200" dirty="0" smtClean="0">
              <a:solidFill>
                <a:schemeClr val="tx1"/>
              </a:solidFill>
            </a:rPr>
            <a:t>Conociendo el talento</a:t>
          </a:r>
          <a:endParaRPr lang="es-CO" sz="1200" dirty="0">
            <a:solidFill>
              <a:schemeClr val="tx1"/>
            </a:solidFill>
          </a:endParaRPr>
        </a:p>
      </dgm:t>
    </dgm:pt>
    <dgm:pt modelId="{62AB7EFE-DAC1-49D5-B3D8-7B6FFD7C12BB}" type="parTrans" cxnId="{178D1A54-CB04-4F93-A0C8-333A1B9845F8}">
      <dgm:prSet/>
      <dgm:spPr/>
      <dgm:t>
        <a:bodyPr/>
        <a:lstStyle/>
        <a:p>
          <a:endParaRPr lang="es-CO"/>
        </a:p>
      </dgm:t>
    </dgm:pt>
    <dgm:pt modelId="{9A0834C7-9888-49A6-A566-85DBEBAC3355}" type="sibTrans" cxnId="{178D1A54-CB04-4F93-A0C8-333A1B9845F8}">
      <dgm:prSet/>
      <dgm:spPr/>
      <dgm:t>
        <a:bodyPr/>
        <a:lstStyle/>
        <a:p>
          <a:endParaRPr lang="es-CO"/>
        </a:p>
      </dgm:t>
    </dgm:pt>
    <dgm:pt modelId="{D0E54444-999A-4454-8D29-DA653A74E948}" type="pres">
      <dgm:prSet presAssocID="{AE70024E-7BE3-4984-ABEB-B803319AA488}" presName="Name0" presStyleCnt="0">
        <dgm:presLayoutVars>
          <dgm:dir/>
          <dgm:animLvl val="lvl"/>
          <dgm:resizeHandles val="exact"/>
        </dgm:presLayoutVars>
      </dgm:prSet>
      <dgm:spPr/>
      <dgm:t>
        <a:bodyPr/>
        <a:lstStyle/>
        <a:p>
          <a:endParaRPr lang="es-CO"/>
        </a:p>
      </dgm:t>
    </dgm:pt>
    <dgm:pt modelId="{A2449414-BAA9-41F8-AB5B-071AD9BEF23C}" type="pres">
      <dgm:prSet presAssocID="{A1093389-7875-404A-B5E0-AA7C35EB0E6E}" presName="parTxOnly" presStyleLbl="node1" presStyleIdx="0" presStyleCnt="5">
        <dgm:presLayoutVars>
          <dgm:chMax val="0"/>
          <dgm:chPref val="0"/>
          <dgm:bulletEnabled val="1"/>
        </dgm:presLayoutVars>
      </dgm:prSet>
      <dgm:spPr/>
      <dgm:t>
        <a:bodyPr/>
        <a:lstStyle/>
        <a:p>
          <a:endParaRPr lang="es-CO"/>
        </a:p>
      </dgm:t>
    </dgm:pt>
    <dgm:pt modelId="{D99AEE54-898C-468E-988A-2522FB496F1A}" type="pres">
      <dgm:prSet presAssocID="{6A867A0C-9AAC-434E-A736-6BE6B6AC4E35}" presName="parTxOnlySpace" presStyleCnt="0"/>
      <dgm:spPr/>
      <dgm:t>
        <a:bodyPr/>
        <a:lstStyle/>
        <a:p>
          <a:endParaRPr lang="es-CO"/>
        </a:p>
      </dgm:t>
    </dgm:pt>
    <dgm:pt modelId="{9E4862EF-BD8C-4AC6-B625-E06E766BCDB9}" type="pres">
      <dgm:prSet presAssocID="{E7B1021C-3CE8-478A-8C8F-AF30A9C7FF96}" presName="parTxOnly" presStyleLbl="node1" presStyleIdx="1" presStyleCnt="5">
        <dgm:presLayoutVars>
          <dgm:chMax val="0"/>
          <dgm:chPref val="0"/>
          <dgm:bulletEnabled val="1"/>
        </dgm:presLayoutVars>
      </dgm:prSet>
      <dgm:spPr/>
      <dgm:t>
        <a:bodyPr/>
        <a:lstStyle/>
        <a:p>
          <a:endParaRPr lang="es-CO"/>
        </a:p>
      </dgm:t>
    </dgm:pt>
    <dgm:pt modelId="{FEF30D67-9964-4725-B8B5-6B1677C8194E}" type="pres">
      <dgm:prSet presAssocID="{E74EFD44-AC7A-42BE-97D6-FB6DD79A24C3}" presName="parTxOnlySpace" presStyleCnt="0"/>
      <dgm:spPr/>
      <dgm:t>
        <a:bodyPr/>
        <a:lstStyle/>
        <a:p>
          <a:endParaRPr lang="es-CO"/>
        </a:p>
      </dgm:t>
    </dgm:pt>
    <dgm:pt modelId="{A2E623CF-2CC8-43D3-96CC-8A4304E18349}" type="pres">
      <dgm:prSet presAssocID="{5C9E6E27-AC66-43F6-AA23-0E60452A6DD1}" presName="parTxOnly" presStyleLbl="node1" presStyleIdx="2" presStyleCnt="5">
        <dgm:presLayoutVars>
          <dgm:chMax val="0"/>
          <dgm:chPref val="0"/>
          <dgm:bulletEnabled val="1"/>
        </dgm:presLayoutVars>
      </dgm:prSet>
      <dgm:spPr/>
      <dgm:t>
        <a:bodyPr/>
        <a:lstStyle/>
        <a:p>
          <a:endParaRPr lang="es-CO"/>
        </a:p>
      </dgm:t>
    </dgm:pt>
    <dgm:pt modelId="{8B5100E8-819A-4215-913C-606492AE109D}" type="pres">
      <dgm:prSet presAssocID="{DAA99610-8E6C-453D-92FF-D9B1FE595600}" presName="parTxOnlySpace" presStyleCnt="0"/>
      <dgm:spPr/>
      <dgm:t>
        <a:bodyPr/>
        <a:lstStyle/>
        <a:p>
          <a:endParaRPr lang="es-CO"/>
        </a:p>
      </dgm:t>
    </dgm:pt>
    <dgm:pt modelId="{E7C3312A-5903-424D-8C00-52605BEC3F29}" type="pres">
      <dgm:prSet presAssocID="{71C8BD31-3D4A-4FFD-A558-CA493469785B}" presName="parTxOnly" presStyleLbl="node1" presStyleIdx="3" presStyleCnt="5">
        <dgm:presLayoutVars>
          <dgm:chMax val="0"/>
          <dgm:chPref val="0"/>
          <dgm:bulletEnabled val="1"/>
        </dgm:presLayoutVars>
      </dgm:prSet>
      <dgm:spPr/>
      <dgm:t>
        <a:bodyPr/>
        <a:lstStyle/>
        <a:p>
          <a:endParaRPr lang="es-CO"/>
        </a:p>
      </dgm:t>
    </dgm:pt>
    <dgm:pt modelId="{20DC8DA0-8AF8-405D-BEB2-2523B7A663A1}" type="pres">
      <dgm:prSet presAssocID="{25298098-1874-437D-8E73-94AD0D3F9C5B}" presName="parTxOnlySpace" presStyleCnt="0"/>
      <dgm:spPr/>
      <dgm:t>
        <a:bodyPr/>
        <a:lstStyle/>
        <a:p>
          <a:endParaRPr lang="es-CO"/>
        </a:p>
      </dgm:t>
    </dgm:pt>
    <dgm:pt modelId="{D926871D-C711-47F4-BD76-5C7B7B335D5A}" type="pres">
      <dgm:prSet presAssocID="{9E2C8553-D532-4CB9-A627-8C0278C8510D}" presName="parTxOnly" presStyleLbl="node1" presStyleIdx="4" presStyleCnt="5">
        <dgm:presLayoutVars>
          <dgm:chMax val="0"/>
          <dgm:chPref val="0"/>
          <dgm:bulletEnabled val="1"/>
        </dgm:presLayoutVars>
      </dgm:prSet>
      <dgm:spPr/>
      <dgm:t>
        <a:bodyPr/>
        <a:lstStyle/>
        <a:p>
          <a:endParaRPr lang="es-CO"/>
        </a:p>
      </dgm:t>
    </dgm:pt>
  </dgm:ptLst>
  <dgm:cxnLst>
    <dgm:cxn modelId="{F6E4D36C-0D55-46CF-9408-001E04A55A16}" srcId="{AE70024E-7BE3-4984-ABEB-B803319AA488}" destId="{A1093389-7875-404A-B5E0-AA7C35EB0E6E}" srcOrd="0" destOrd="0" parTransId="{73847A8D-53A9-49C1-815B-2818C1B20FCF}" sibTransId="{6A867A0C-9AAC-434E-A736-6BE6B6AC4E35}"/>
    <dgm:cxn modelId="{B0917F3A-91CA-4950-83BC-D62F97C1641D}" type="presOf" srcId="{9E2C8553-D532-4CB9-A627-8C0278C8510D}" destId="{D926871D-C711-47F4-BD76-5C7B7B335D5A}" srcOrd="0" destOrd="0" presId="urn:microsoft.com/office/officeart/2005/8/layout/chevron1"/>
    <dgm:cxn modelId="{9EA3B425-254C-40FF-983C-82E6DF88E7ED}" type="presOf" srcId="{A1093389-7875-404A-B5E0-AA7C35EB0E6E}" destId="{A2449414-BAA9-41F8-AB5B-071AD9BEF23C}" srcOrd="0" destOrd="0" presId="urn:microsoft.com/office/officeart/2005/8/layout/chevron1"/>
    <dgm:cxn modelId="{534B6C4C-6CC3-4577-9C42-8CDB9F574752}" type="presOf" srcId="{5C9E6E27-AC66-43F6-AA23-0E60452A6DD1}" destId="{A2E623CF-2CC8-43D3-96CC-8A4304E18349}" srcOrd="0" destOrd="0" presId="urn:microsoft.com/office/officeart/2005/8/layout/chevron1"/>
    <dgm:cxn modelId="{658F89B5-E42F-435B-9CED-115DAAAB5B29}" type="presOf" srcId="{71C8BD31-3D4A-4FFD-A558-CA493469785B}" destId="{E7C3312A-5903-424D-8C00-52605BEC3F29}" srcOrd="0" destOrd="0" presId="urn:microsoft.com/office/officeart/2005/8/layout/chevron1"/>
    <dgm:cxn modelId="{DD748D92-BE0B-4DC4-BE4F-58E378DA75AA}" srcId="{AE70024E-7BE3-4984-ABEB-B803319AA488}" destId="{E7B1021C-3CE8-478A-8C8F-AF30A9C7FF96}" srcOrd="1" destOrd="0" parTransId="{0002C1B1-331A-46B4-A1CC-6FE8AE4AA8BE}" sibTransId="{E74EFD44-AC7A-42BE-97D6-FB6DD79A24C3}"/>
    <dgm:cxn modelId="{178D1A54-CB04-4F93-A0C8-333A1B9845F8}" srcId="{AE70024E-7BE3-4984-ABEB-B803319AA488}" destId="{9E2C8553-D532-4CB9-A627-8C0278C8510D}" srcOrd="4" destOrd="0" parTransId="{62AB7EFE-DAC1-49D5-B3D8-7B6FFD7C12BB}" sibTransId="{9A0834C7-9888-49A6-A566-85DBEBAC3355}"/>
    <dgm:cxn modelId="{430D6BD5-7F56-47A4-BB38-EDDC3B4E963A}" type="presOf" srcId="{E7B1021C-3CE8-478A-8C8F-AF30A9C7FF96}" destId="{9E4862EF-BD8C-4AC6-B625-E06E766BCDB9}" srcOrd="0" destOrd="0" presId="urn:microsoft.com/office/officeart/2005/8/layout/chevron1"/>
    <dgm:cxn modelId="{EF6FADFF-4329-4F16-AEA3-CDA5C8C79F47}" type="presOf" srcId="{AE70024E-7BE3-4984-ABEB-B803319AA488}" destId="{D0E54444-999A-4454-8D29-DA653A74E948}" srcOrd="0" destOrd="0" presId="urn:microsoft.com/office/officeart/2005/8/layout/chevron1"/>
    <dgm:cxn modelId="{57ED7362-443D-438B-9853-F89CA5D0C5CC}" srcId="{AE70024E-7BE3-4984-ABEB-B803319AA488}" destId="{71C8BD31-3D4A-4FFD-A558-CA493469785B}" srcOrd="3" destOrd="0" parTransId="{26E26266-E9F1-4585-BA03-0C3E05E79E9F}" sibTransId="{25298098-1874-437D-8E73-94AD0D3F9C5B}"/>
    <dgm:cxn modelId="{FEE163D0-2D22-4A57-BD5A-B02EDE990331}" srcId="{AE70024E-7BE3-4984-ABEB-B803319AA488}" destId="{5C9E6E27-AC66-43F6-AA23-0E60452A6DD1}" srcOrd="2" destOrd="0" parTransId="{D53EA0C5-8BCD-4EAD-97EC-0A58825C257D}" sibTransId="{DAA99610-8E6C-453D-92FF-D9B1FE595600}"/>
    <dgm:cxn modelId="{446F359F-DA08-439A-902A-CA8C288F49AC}" type="presParOf" srcId="{D0E54444-999A-4454-8D29-DA653A74E948}" destId="{A2449414-BAA9-41F8-AB5B-071AD9BEF23C}" srcOrd="0" destOrd="0" presId="urn:microsoft.com/office/officeart/2005/8/layout/chevron1"/>
    <dgm:cxn modelId="{88CA2BCC-CDFA-4DCC-8B03-5143203C6B33}" type="presParOf" srcId="{D0E54444-999A-4454-8D29-DA653A74E948}" destId="{D99AEE54-898C-468E-988A-2522FB496F1A}" srcOrd="1" destOrd="0" presId="urn:microsoft.com/office/officeart/2005/8/layout/chevron1"/>
    <dgm:cxn modelId="{D45FAA98-3897-4ED4-9B52-FC896159B9C4}" type="presParOf" srcId="{D0E54444-999A-4454-8D29-DA653A74E948}" destId="{9E4862EF-BD8C-4AC6-B625-E06E766BCDB9}" srcOrd="2" destOrd="0" presId="urn:microsoft.com/office/officeart/2005/8/layout/chevron1"/>
    <dgm:cxn modelId="{C50C66EB-AD5D-4CF7-BC5F-73238E434BC2}" type="presParOf" srcId="{D0E54444-999A-4454-8D29-DA653A74E948}" destId="{FEF30D67-9964-4725-B8B5-6B1677C8194E}" srcOrd="3" destOrd="0" presId="urn:microsoft.com/office/officeart/2005/8/layout/chevron1"/>
    <dgm:cxn modelId="{B9080644-34B8-4AED-9972-53B247856C20}" type="presParOf" srcId="{D0E54444-999A-4454-8D29-DA653A74E948}" destId="{A2E623CF-2CC8-43D3-96CC-8A4304E18349}" srcOrd="4" destOrd="0" presId="urn:microsoft.com/office/officeart/2005/8/layout/chevron1"/>
    <dgm:cxn modelId="{99457D3E-7E27-4759-AF4E-4011F34CA0EA}" type="presParOf" srcId="{D0E54444-999A-4454-8D29-DA653A74E948}" destId="{8B5100E8-819A-4215-913C-606492AE109D}" srcOrd="5" destOrd="0" presId="urn:microsoft.com/office/officeart/2005/8/layout/chevron1"/>
    <dgm:cxn modelId="{D61DF54F-D5A0-4397-84C0-39F652E7995E}" type="presParOf" srcId="{D0E54444-999A-4454-8D29-DA653A74E948}" destId="{E7C3312A-5903-424D-8C00-52605BEC3F29}" srcOrd="6" destOrd="0" presId="urn:microsoft.com/office/officeart/2005/8/layout/chevron1"/>
    <dgm:cxn modelId="{FAA0ED74-3931-487F-AD43-0E9486CC1BC3}" type="presParOf" srcId="{D0E54444-999A-4454-8D29-DA653A74E948}" destId="{20DC8DA0-8AF8-405D-BEB2-2523B7A663A1}" srcOrd="7" destOrd="0" presId="urn:microsoft.com/office/officeart/2005/8/layout/chevron1"/>
    <dgm:cxn modelId="{CDD907FA-DD31-4425-AE58-1AE4EA12B2AB}" type="presParOf" srcId="{D0E54444-999A-4454-8D29-DA653A74E948}" destId="{D926871D-C711-47F4-BD76-5C7B7B335D5A}"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FC02CB-F792-4C35-9993-4BBA04B94AB5}" type="doc">
      <dgm:prSet loTypeId="urn:microsoft.com/office/officeart/2005/8/layout/gear1" loCatId="relationship" qsTypeId="urn:microsoft.com/office/officeart/2005/8/quickstyle/simple1" qsCatId="simple" csTypeId="urn:microsoft.com/office/officeart/2005/8/colors/accent3_1" csCatId="accent3" phldr="1"/>
      <dgm:spPr/>
      <dgm:t>
        <a:bodyPr/>
        <a:lstStyle/>
        <a:p>
          <a:endParaRPr lang="es-CO"/>
        </a:p>
      </dgm:t>
    </dgm:pt>
    <dgm:pt modelId="{C54F01C4-956D-4FAB-8A56-1ED8B868EEBE}">
      <dgm:prSet phldrT="[Texto]" custT="1"/>
      <dgm:spPr>
        <a:solidFill>
          <a:schemeClr val="accent3">
            <a:lumMod val="20000"/>
            <a:lumOff val="80000"/>
          </a:schemeClr>
        </a:solidFill>
      </dgm:spPr>
      <dgm:t>
        <a:bodyPr/>
        <a:lstStyle/>
        <a:p>
          <a:r>
            <a:rPr lang="es-CO" sz="2000" b="1" dirty="0" smtClean="0">
              <a:latin typeface="+mn-lt"/>
            </a:rPr>
            <a:t>SGC</a:t>
          </a:r>
          <a:endParaRPr lang="es-CO" sz="2000" b="1" dirty="0">
            <a:latin typeface="+mn-lt"/>
          </a:endParaRPr>
        </a:p>
      </dgm:t>
    </dgm:pt>
    <dgm:pt modelId="{B4DFB9E1-4CD1-4F5D-B3A2-392682A4C9EF}" type="parTrans" cxnId="{94CF2377-C9DF-4278-B72B-F9FC0956C2FA}">
      <dgm:prSet/>
      <dgm:spPr/>
      <dgm:t>
        <a:bodyPr/>
        <a:lstStyle/>
        <a:p>
          <a:endParaRPr lang="es-CO"/>
        </a:p>
      </dgm:t>
    </dgm:pt>
    <dgm:pt modelId="{CF2CE67A-C0B7-4C3F-B9ED-C794B0A2AFAE}" type="sibTrans" cxnId="{94CF2377-C9DF-4278-B72B-F9FC0956C2FA}">
      <dgm:prSet/>
      <dgm:spPr/>
      <dgm:t>
        <a:bodyPr/>
        <a:lstStyle/>
        <a:p>
          <a:endParaRPr lang="es-CO"/>
        </a:p>
      </dgm:t>
    </dgm:pt>
    <dgm:pt modelId="{2CFB81B5-5EA0-44D7-B4A7-8F58AAD91F9A}">
      <dgm:prSet phldrT="[Texto]" custT="1"/>
      <dgm:spPr>
        <a:solidFill>
          <a:schemeClr val="accent1">
            <a:lumMod val="60000"/>
            <a:lumOff val="40000"/>
          </a:schemeClr>
        </a:solidFill>
      </dgm:spPr>
      <dgm:t>
        <a:bodyPr/>
        <a:lstStyle/>
        <a:p>
          <a:r>
            <a:rPr lang="es-CO" sz="1800" b="1" dirty="0" smtClean="0">
              <a:latin typeface="+mn-lt"/>
            </a:rPr>
            <a:t>SISTEDA</a:t>
          </a:r>
          <a:endParaRPr lang="es-CO" sz="1800" b="1" dirty="0">
            <a:latin typeface="+mn-lt"/>
          </a:endParaRPr>
        </a:p>
      </dgm:t>
    </dgm:pt>
    <dgm:pt modelId="{676BE64F-A7EA-4CEA-89DC-0B7AB418AA43}" type="parTrans" cxnId="{68BFC230-0763-4C3D-BE1E-5A593076CF14}">
      <dgm:prSet/>
      <dgm:spPr/>
      <dgm:t>
        <a:bodyPr/>
        <a:lstStyle/>
        <a:p>
          <a:endParaRPr lang="es-CO"/>
        </a:p>
      </dgm:t>
    </dgm:pt>
    <dgm:pt modelId="{1E498A62-BE1F-4805-AF00-142FF56C1141}" type="sibTrans" cxnId="{68BFC230-0763-4C3D-BE1E-5A593076CF14}">
      <dgm:prSet/>
      <dgm:spPr/>
      <dgm:t>
        <a:bodyPr/>
        <a:lstStyle/>
        <a:p>
          <a:endParaRPr lang="es-CO"/>
        </a:p>
      </dgm:t>
    </dgm:pt>
    <dgm:pt modelId="{746D6F97-A879-41F7-850F-93BEC8FCD67F}">
      <dgm:prSet phldrT="[Texto]" custT="1"/>
      <dgm:spPr>
        <a:solidFill>
          <a:schemeClr val="accent6">
            <a:lumMod val="60000"/>
            <a:lumOff val="40000"/>
          </a:schemeClr>
        </a:solidFill>
      </dgm:spPr>
      <dgm:t>
        <a:bodyPr/>
        <a:lstStyle/>
        <a:p>
          <a:r>
            <a:rPr lang="es-CO" sz="6000" b="1" dirty="0" smtClean="0">
              <a:latin typeface="+mn-lt"/>
            </a:rPr>
            <a:t>SCI</a:t>
          </a:r>
          <a:endParaRPr lang="es-CO" sz="6000" b="1" dirty="0">
            <a:latin typeface="+mn-lt"/>
          </a:endParaRPr>
        </a:p>
      </dgm:t>
    </dgm:pt>
    <dgm:pt modelId="{01C21FA0-F622-4AA2-806F-3C00A6C1F6E2}" type="parTrans" cxnId="{40CD627F-CD45-4906-A04F-B9DB652238A7}">
      <dgm:prSet/>
      <dgm:spPr/>
      <dgm:t>
        <a:bodyPr/>
        <a:lstStyle/>
        <a:p>
          <a:endParaRPr lang="es-CO"/>
        </a:p>
      </dgm:t>
    </dgm:pt>
    <dgm:pt modelId="{F428E96C-83C8-4834-9FD5-5DADEBF5E0B1}" type="sibTrans" cxnId="{40CD627F-CD45-4906-A04F-B9DB652238A7}">
      <dgm:prSet/>
      <dgm:spPr/>
      <dgm:t>
        <a:bodyPr/>
        <a:lstStyle/>
        <a:p>
          <a:endParaRPr lang="es-CO"/>
        </a:p>
      </dgm:t>
    </dgm:pt>
    <dgm:pt modelId="{4BC75995-1C88-4ED4-A825-88EA188E16B1}" type="pres">
      <dgm:prSet presAssocID="{34FC02CB-F792-4C35-9993-4BBA04B94AB5}" presName="composite" presStyleCnt="0">
        <dgm:presLayoutVars>
          <dgm:chMax val="3"/>
          <dgm:animLvl val="lvl"/>
          <dgm:resizeHandles val="exact"/>
        </dgm:presLayoutVars>
      </dgm:prSet>
      <dgm:spPr/>
      <dgm:t>
        <a:bodyPr/>
        <a:lstStyle/>
        <a:p>
          <a:endParaRPr lang="es-CO"/>
        </a:p>
      </dgm:t>
    </dgm:pt>
    <dgm:pt modelId="{5CEE86D0-CE32-4ACC-B292-5B75ED332498}" type="pres">
      <dgm:prSet presAssocID="{746D6F97-A879-41F7-850F-93BEC8FCD67F}" presName="gear1" presStyleLbl="node1" presStyleIdx="0" presStyleCnt="3">
        <dgm:presLayoutVars>
          <dgm:chMax val="1"/>
          <dgm:bulletEnabled val="1"/>
        </dgm:presLayoutVars>
      </dgm:prSet>
      <dgm:spPr/>
      <dgm:t>
        <a:bodyPr/>
        <a:lstStyle/>
        <a:p>
          <a:endParaRPr lang="es-CO"/>
        </a:p>
      </dgm:t>
    </dgm:pt>
    <dgm:pt modelId="{AC248BC6-FE1A-4922-B2CB-C754395B6A5D}" type="pres">
      <dgm:prSet presAssocID="{746D6F97-A879-41F7-850F-93BEC8FCD67F}" presName="gear1srcNode" presStyleLbl="node1" presStyleIdx="0" presStyleCnt="3"/>
      <dgm:spPr/>
      <dgm:t>
        <a:bodyPr/>
        <a:lstStyle/>
        <a:p>
          <a:endParaRPr lang="es-CO"/>
        </a:p>
      </dgm:t>
    </dgm:pt>
    <dgm:pt modelId="{D326AD48-BC11-45B2-B651-5CA983779F2A}" type="pres">
      <dgm:prSet presAssocID="{746D6F97-A879-41F7-850F-93BEC8FCD67F}" presName="gear1dstNode" presStyleLbl="node1" presStyleIdx="0" presStyleCnt="3"/>
      <dgm:spPr/>
      <dgm:t>
        <a:bodyPr/>
        <a:lstStyle/>
        <a:p>
          <a:endParaRPr lang="es-CO"/>
        </a:p>
      </dgm:t>
    </dgm:pt>
    <dgm:pt modelId="{DA2199F1-EE1F-4B72-9215-E4FC8D6F2F88}" type="pres">
      <dgm:prSet presAssocID="{C54F01C4-956D-4FAB-8A56-1ED8B868EEBE}" presName="gear2" presStyleLbl="node1" presStyleIdx="1" presStyleCnt="3">
        <dgm:presLayoutVars>
          <dgm:chMax val="1"/>
          <dgm:bulletEnabled val="1"/>
        </dgm:presLayoutVars>
      </dgm:prSet>
      <dgm:spPr/>
      <dgm:t>
        <a:bodyPr/>
        <a:lstStyle/>
        <a:p>
          <a:endParaRPr lang="es-CO"/>
        </a:p>
      </dgm:t>
    </dgm:pt>
    <dgm:pt modelId="{0A654554-3E2C-4BBD-96E7-0AD131EFBC48}" type="pres">
      <dgm:prSet presAssocID="{C54F01C4-956D-4FAB-8A56-1ED8B868EEBE}" presName="gear2srcNode" presStyleLbl="node1" presStyleIdx="1" presStyleCnt="3"/>
      <dgm:spPr/>
      <dgm:t>
        <a:bodyPr/>
        <a:lstStyle/>
        <a:p>
          <a:endParaRPr lang="es-CO"/>
        </a:p>
      </dgm:t>
    </dgm:pt>
    <dgm:pt modelId="{FB7234B9-75DB-487B-BF28-337EEF8E2228}" type="pres">
      <dgm:prSet presAssocID="{C54F01C4-956D-4FAB-8A56-1ED8B868EEBE}" presName="gear2dstNode" presStyleLbl="node1" presStyleIdx="1" presStyleCnt="3"/>
      <dgm:spPr/>
      <dgm:t>
        <a:bodyPr/>
        <a:lstStyle/>
        <a:p>
          <a:endParaRPr lang="es-CO"/>
        </a:p>
      </dgm:t>
    </dgm:pt>
    <dgm:pt modelId="{C05DE76B-F646-499A-8234-575BAEDBDCA9}" type="pres">
      <dgm:prSet presAssocID="{2CFB81B5-5EA0-44D7-B4A7-8F58AAD91F9A}" presName="gear3" presStyleLbl="node1" presStyleIdx="2" presStyleCnt="3"/>
      <dgm:spPr/>
      <dgm:t>
        <a:bodyPr/>
        <a:lstStyle/>
        <a:p>
          <a:endParaRPr lang="es-CO"/>
        </a:p>
      </dgm:t>
    </dgm:pt>
    <dgm:pt modelId="{6DA4ED58-3CA6-47E4-A5D2-91B9BD3E9AD1}" type="pres">
      <dgm:prSet presAssocID="{2CFB81B5-5EA0-44D7-B4A7-8F58AAD91F9A}" presName="gear3tx" presStyleLbl="node1" presStyleIdx="2" presStyleCnt="3">
        <dgm:presLayoutVars>
          <dgm:chMax val="1"/>
          <dgm:bulletEnabled val="1"/>
        </dgm:presLayoutVars>
      </dgm:prSet>
      <dgm:spPr/>
      <dgm:t>
        <a:bodyPr/>
        <a:lstStyle/>
        <a:p>
          <a:endParaRPr lang="es-CO"/>
        </a:p>
      </dgm:t>
    </dgm:pt>
    <dgm:pt modelId="{9CCC65DF-EB06-489F-9C30-943C55069A09}" type="pres">
      <dgm:prSet presAssocID="{2CFB81B5-5EA0-44D7-B4A7-8F58AAD91F9A}" presName="gear3srcNode" presStyleLbl="node1" presStyleIdx="2" presStyleCnt="3"/>
      <dgm:spPr/>
      <dgm:t>
        <a:bodyPr/>
        <a:lstStyle/>
        <a:p>
          <a:endParaRPr lang="es-CO"/>
        </a:p>
      </dgm:t>
    </dgm:pt>
    <dgm:pt modelId="{71E8DA04-BADF-408A-A989-D1321FD99B8D}" type="pres">
      <dgm:prSet presAssocID="{2CFB81B5-5EA0-44D7-B4A7-8F58AAD91F9A}" presName="gear3dstNode" presStyleLbl="node1" presStyleIdx="2" presStyleCnt="3"/>
      <dgm:spPr/>
      <dgm:t>
        <a:bodyPr/>
        <a:lstStyle/>
        <a:p>
          <a:endParaRPr lang="es-CO"/>
        </a:p>
      </dgm:t>
    </dgm:pt>
    <dgm:pt modelId="{1D2DE2F3-ED95-4681-A778-EA9E491700FF}" type="pres">
      <dgm:prSet presAssocID="{F428E96C-83C8-4834-9FD5-5DADEBF5E0B1}" presName="connector1" presStyleLbl="sibTrans2D1" presStyleIdx="0" presStyleCnt="3"/>
      <dgm:spPr/>
      <dgm:t>
        <a:bodyPr/>
        <a:lstStyle/>
        <a:p>
          <a:endParaRPr lang="es-CO"/>
        </a:p>
      </dgm:t>
    </dgm:pt>
    <dgm:pt modelId="{BCBF103B-0E50-45E3-AF72-15399914AE02}" type="pres">
      <dgm:prSet presAssocID="{CF2CE67A-C0B7-4C3F-B9ED-C794B0A2AFAE}" presName="connector2" presStyleLbl="sibTrans2D1" presStyleIdx="1" presStyleCnt="3"/>
      <dgm:spPr/>
      <dgm:t>
        <a:bodyPr/>
        <a:lstStyle/>
        <a:p>
          <a:endParaRPr lang="es-CO"/>
        </a:p>
      </dgm:t>
    </dgm:pt>
    <dgm:pt modelId="{A60B5BDE-4399-4746-9F81-E89F3A6229DF}" type="pres">
      <dgm:prSet presAssocID="{1E498A62-BE1F-4805-AF00-142FF56C1141}" presName="connector3" presStyleLbl="sibTrans2D1" presStyleIdx="2" presStyleCnt="3"/>
      <dgm:spPr/>
      <dgm:t>
        <a:bodyPr/>
        <a:lstStyle/>
        <a:p>
          <a:endParaRPr lang="es-CO"/>
        </a:p>
      </dgm:t>
    </dgm:pt>
  </dgm:ptLst>
  <dgm:cxnLst>
    <dgm:cxn modelId="{26FB8353-92DD-46DF-8938-EE934BE2D2F5}" type="presOf" srcId="{2CFB81B5-5EA0-44D7-B4A7-8F58AAD91F9A}" destId="{6DA4ED58-3CA6-47E4-A5D2-91B9BD3E9AD1}" srcOrd="1" destOrd="0" presId="urn:microsoft.com/office/officeart/2005/8/layout/gear1"/>
    <dgm:cxn modelId="{01C8D3EE-58EB-42C0-98A2-CB96D09404D5}" type="presOf" srcId="{746D6F97-A879-41F7-850F-93BEC8FCD67F}" destId="{5CEE86D0-CE32-4ACC-B292-5B75ED332498}" srcOrd="0" destOrd="0" presId="urn:microsoft.com/office/officeart/2005/8/layout/gear1"/>
    <dgm:cxn modelId="{262FF4E1-1812-4964-B4A5-4EA47CE420A7}" type="presOf" srcId="{746D6F97-A879-41F7-850F-93BEC8FCD67F}" destId="{D326AD48-BC11-45B2-B651-5CA983779F2A}" srcOrd="2" destOrd="0" presId="urn:microsoft.com/office/officeart/2005/8/layout/gear1"/>
    <dgm:cxn modelId="{F442F4FA-CEDB-4265-BF9E-A0509225C98C}" type="presOf" srcId="{34FC02CB-F792-4C35-9993-4BBA04B94AB5}" destId="{4BC75995-1C88-4ED4-A825-88EA188E16B1}" srcOrd="0" destOrd="0" presId="urn:microsoft.com/office/officeart/2005/8/layout/gear1"/>
    <dgm:cxn modelId="{E53A1D78-2E05-4996-919C-6E4C406C0976}" type="presOf" srcId="{2CFB81B5-5EA0-44D7-B4A7-8F58AAD91F9A}" destId="{C05DE76B-F646-499A-8234-575BAEDBDCA9}" srcOrd="0" destOrd="0" presId="urn:microsoft.com/office/officeart/2005/8/layout/gear1"/>
    <dgm:cxn modelId="{AE515BB9-8306-4334-83EF-697C018C498D}" type="presOf" srcId="{1E498A62-BE1F-4805-AF00-142FF56C1141}" destId="{A60B5BDE-4399-4746-9F81-E89F3A6229DF}" srcOrd="0" destOrd="0" presId="urn:microsoft.com/office/officeart/2005/8/layout/gear1"/>
    <dgm:cxn modelId="{E7637E51-028F-4B1F-94FF-F288DB95D549}" type="presOf" srcId="{CF2CE67A-C0B7-4C3F-B9ED-C794B0A2AFAE}" destId="{BCBF103B-0E50-45E3-AF72-15399914AE02}" srcOrd="0" destOrd="0" presId="urn:microsoft.com/office/officeart/2005/8/layout/gear1"/>
    <dgm:cxn modelId="{EECD3223-3903-45BE-A1F7-1E8AA0C19B86}" type="presOf" srcId="{2CFB81B5-5EA0-44D7-B4A7-8F58AAD91F9A}" destId="{9CCC65DF-EB06-489F-9C30-943C55069A09}" srcOrd="2" destOrd="0" presId="urn:microsoft.com/office/officeart/2005/8/layout/gear1"/>
    <dgm:cxn modelId="{440DEFD1-739A-46CE-BB9F-01500C62BE1B}" type="presOf" srcId="{2CFB81B5-5EA0-44D7-B4A7-8F58AAD91F9A}" destId="{71E8DA04-BADF-408A-A989-D1321FD99B8D}" srcOrd="3" destOrd="0" presId="urn:microsoft.com/office/officeart/2005/8/layout/gear1"/>
    <dgm:cxn modelId="{6F915AA2-66D6-46B6-B183-1452D5E8E7F4}" type="presOf" srcId="{C54F01C4-956D-4FAB-8A56-1ED8B868EEBE}" destId="{DA2199F1-EE1F-4B72-9215-E4FC8D6F2F88}" srcOrd="0" destOrd="0" presId="urn:microsoft.com/office/officeart/2005/8/layout/gear1"/>
    <dgm:cxn modelId="{68BFC230-0763-4C3D-BE1E-5A593076CF14}" srcId="{34FC02CB-F792-4C35-9993-4BBA04B94AB5}" destId="{2CFB81B5-5EA0-44D7-B4A7-8F58AAD91F9A}" srcOrd="2" destOrd="0" parTransId="{676BE64F-A7EA-4CEA-89DC-0B7AB418AA43}" sibTransId="{1E498A62-BE1F-4805-AF00-142FF56C1141}"/>
    <dgm:cxn modelId="{40CD627F-CD45-4906-A04F-B9DB652238A7}" srcId="{34FC02CB-F792-4C35-9993-4BBA04B94AB5}" destId="{746D6F97-A879-41F7-850F-93BEC8FCD67F}" srcOrd="0" destOrd="0" parTransId="{01C21FA0-F622-4AA2-806F-3C00A6C1F6E2}" sibTransId="{F428E96C-83C8-4834-9FD5-5DADEBF5E0B1}"/>
    <dgm:cxn modelId="{FC7A430E-F142-4331-B83F-580FA2D5AB98}" type="presOf" srcId="{746D6F97-A879-41F7-850F-93BEC8FCD67F}" destId="{AC248BC6-FE1A-4922-B2CB-C754395B6A5D}" srcOrd="1" destOrd="0" presId="urn:microsoft.com/office/officeart/2005/8/layout/gear1"/>
    <dgm:cxn modelId="{D297608A-44F4-49C5-A0A4-5575C5745139}" type="presOf" srcId="{C54F01C4-956D-4FAB-8A56-1ED8B868EEBE}" destId="{0A654554-3E2C-4BBD-96E7-0AD131EFBC48}" srcOrd="1" destOrd="0" presId="urn:microsoft.com/office/officeart/2005/8/layout/gear1"/>
    <dgm:cxn modelId="{94CF2377-C9DF-4278-B72B-F9FC0956C2FA}" srcId="{34FC02CB-F792-4C35-9993-4BBA04B94AB5}" destId="{C54F01C4-956D-4FAB-8A56-1ED8B868EEBE}" srcOrd="1" destOrd="0" parTransId="{B4DFB9E1-4CD1-4F5D-B3A2-392682A4C9EF}" sibTransId="{CF2CE67A-C0B7-4C3F-B9ED-C794B0A2AFAE}"/>
    <dgm:cxn modelId="{0509473A-045B-439D-B931-9CC06BCE67CF}" type="presOf" srcId="{C54F01C4-956D-4FAB-8A56-1ED8B868EEBE}" destId="{FB7234B9-75DB-487B-BF28-337EEF8E2228}" srcOrd="2" destOrd="0" presId="urn:microsoft.com/office/officeart/2005/8/layout/gear1"/>
    <dgm:cxn modelId="{C81D3B35-F258-43A2-8D94-420FBF85A18F}" type="presOf" srcId="{F428E96C-83C8-4834-9FD5-5DADEBF5E0B1}" destId="{1D2DE2F3-ED95-4681-A778-EA9E491700FF}" srcOrd="0" destOrd="0" presId="urn:microsoft.com/office/officeart/2005/8/layout/gear1"/>
    <dgm:cxn modelId="{694AE54E-4686-4AF8-B72F-8A0E2BD36AF1}" type="presParOf" srcId="{4BC75995-1C88-4ED4-A825-88EA188E16B1}" destId="{5CEE86D0-CE32-4ACC-B292-5B75ED332498}" srcOrd="0" destOrd="0" presId="urn:microsoft.com/office/officeart/2005/8/layout/gear1"/>
    <dgm:cxn modelId="{C07D116E-BAEF-4F5D-A0E8-D8A200A0838B}" type="presParOf" srcId="{4BC75995-1C88-4ED4-A825-88EA188E16B1}" destId="{AC248BC6-FE1A-4922-B2CB-C754395B6A5D}" srcOrd="1" destOrd="0" presId="urn:microsoft.com/office/officeart/2005/8/layout/gear1"/>
    <dgm:cxn modelId="{8B1C7CE1-9874-4924-991B-21B3DFDC190F}" type="presParOf" srcId="{4BC75995-1C88-4ED4-A825-88EA188E16B1}" destId="{D326AD48-BC11-45B2-B651-5CA983779F2A}" srcOrd="2" destOrd="0" presId="urn:microsoft.com/office/officeart/2005/8/layout/gear1"/>
    <dgm:cxn modelId="{600E1E58-6E22-4999-BFC1-1A75451CA3F4}" type="presParOf" srcId="{4BC75995-1C88-4ED4-A825-88EA188E16B1}" destId="{DA2199F1-EE1F-4B72-9215-E4FC8D6F2F88}" srcOrd="3" destOrd="0" presId="urn:microsoft.com/office/officeart/2005/8/layout/gear1"/>
    <dgm:cxn modelId="{0059DD80-934F-4599-B77C-A14388E1E518}" type="presParOf" srcId="{4BC75995-1C88-4ED4-A825-88EA188E16B1}" destId="{0A654554-3E2C-4BBD-96E7-0AD131EFBC48}" srcOrd="4" destOrd="0" presId="urn:microsoft.com/office/officeart/2005/8/layout/gear1"/>
    <dgm:cxn modelId="{17DCBB13-17BF-4BE6-809D-384A8B2178AA}" type="presParOf" srcId="{4BC75995-1C88-4ED4-A825-88EA188E16B1}" destId="{FB7234B9-75DB-487B-BF28-337EEF8E2228}" srcOrd="5" destOrd="0" presId="urn:microsoft.com/office/officeart/2005/8/layout/gear1"/>
    <dgm:cxn modelId="{5FCEBE2C-D071-465B-9BE1-F2A57F0613EF}" type="presParOf" srcId="{4BC75995-1C88-4ED4-A825-88EA188E16B1}" destId="{C05DE76B-F646-499A-8234-575BAEDBDCA9}" srcOrd="6" destOrd="0" presId="urn:microsoft.com/office/officeart/2005/8/layout/gear1"/>
    <dgm:cxn modelId="{3383B0F6-0DEB-4E7E-BC0D-5E20E92B1A3A}" type="presParOf" srcId="{4BC75995-1C88-4ED4-A825-88EA188E16B1}" destId="{6DA4ED58-3CA6-47E4-A5D2-91B9BD3E9AD1}" srcOrd="7" destOrd="0" presId="urn:microsoft.com/office/officeart/2005/8/layout/gear1"/>
    <dgm:cxn modelId="{BF02C03B-C6B7-4381-BC0B-CCEF0A406D3F}" type="presParOf" srcId="{4BC75995-1C88-4ED4-A825-88EA188E16B1}" destId="{9CCC65DF-EB06-489F-9C30-943C55069A09}" srcOrd="8" destOrd="0" presId="urn:microsoft.com/office/officeart/2005/8/layout/gear1"/>
    <dgm:cxn modelId="{14C8FEA4-0730-4A2D-B9A7-C88E9F78E10E}" type="presParOf" srcId="{4BC75995-1C88-4ED4-A825-88EA188E16B1}" destId="{71E8DA04-BADF-408A-A989-D1321FD99B8D}" srcOrd="9" destOrd="0" presId="urn:microsoft.com/office/officeart/2005/8/layout/gear1"/>
    <dgm:cxn modelId="{DC02F558-A6CF-41D0-A7E7-B088D99FBD03}" type="presParOf" srcId="{4BC75995-1C88-4ED4-A825-88EA188E16B1}" destId="{1D2DE2F3-ED95-4681-A778-EA9E491700FF}" srcOrd="10" destOrd="0" presId="urn:microsoft.com/office/officeart/2005/8/layout/gear1"/>
    <dgm:cxn modelId="{7C8F7AD2-A22C-488E-8B6B-272058FBD962}" type="presParOf" srcId="{4BC75995-1C88-4ED4-A825-88EA188E16B1}" destId="{BCBF103B-0E50-45E3-AF72-15399914AE02}" srcOrd="11" destOrd="0" presId="urn:microsoft.com/office/officeart/2005/8/layout/gear1"/>
    <dgm:cxn modelId="{1F538111-A746-4CF1-8CD4-653E1480400C}" type="presParOf" srcId="{4BC75995-1C88-4ED4-A825-88EA188E16B1}" destId="{A60B5BDE-4399-4746-9F81-E89F3A6229DF}"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8BD92C0-A116-46F3-AA7B-024A9E017F34}" type="doc">
      <dgm:prSet loTypeId="urn:microsoft.com/office/officeart/2005/8/layout/radial6" loCatId="cycle" qsTypeId="urn:microsoft.com/office/officeart/2005/8/quickstyle/simple1" qsCatId="simple" csTypeId="urn:microsoft.com/office/officeart/2005/8/colors/colorful5" csCatId="colorful" phldr="1"/>
      <dgm:spPr/>
      <dgm:t>
        <a:bodyPr/>
        <a:lstStyle/>
        <a:p>
          <a:endParaRPr lang="es-CO"/>
        </a:p>
      </dgm:t>
    </dgm:pt>
    <dgm:pt modelId="{98635303-C9B6-444A-B5C8-855C5DD6F3EF}">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Fortalecimiento Institucional</a:t>
          </a:r>
          <a:endParaRPr lang="es-CO" sz="1100" b="0" dirty="0">
            <a:solidFill>
              <a:schemeClr val="tx1"/>
            </a:solidFill>
            <a:latin typeface="Arial" panose="020B0604020202020204" pitchFamily="34" charset="0"/>
            <a:cs typeface="Arial" panose="020B0604020202020204" pitchFamily="34" charset="0"/>
          </a:endParaRPr>
        </a:p>
      </dgm:t>
    </dgm:pt>
    <dgm:pt modelId="{6742B382-63B5-49C6-BACD-CDAB8D87F730}" type="parTrans" cxnId="{63B9EEFC-7743-4BFB-8B1C-BD9C90C6577E}">
      <dgm:prSet/>
      <dgm:spPr/>
      <dgm:t>
        <a:bodyPr/>
        <a:lstStyle/>
        <a:p>
          <a:endParaRPr lang="es-CO"/>
        </a:p>
      </dgm:t>
    </dgm:pt>
    <dgm:pt modelId="{898F7204-E816-4547-A50D-93E36DB9CF0F}" type="sibTrans" cxnId="{63B9EEFC-7743-4BFB-8B1C-BD9C90C6577E}">
      <dgm:prSet/>
      <dgm:spPr/>
      <dgm:t>
        <a:bodyPr/>
        <a:lstStyle/>
        <a:p>
          <a:endParaRPr lang="es-CO"/>
        </a:p>
      </dgm:t>
    </dgm:pt>
    <dgm:pt modelId="{1B010403-450F-4053-BDBA-9EBE3F850AD1}">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Reflexión Inicial</a:t>
          </a:r>
          <a:endParaRPr lang="es-CO" sz="1100" b="0" dirty="0">
            <a:solidFill>
              <a:schemeClr val="tx1"/>
            </a:solidFill>
            <a:latin typeface="Arial" panose="020B0604020202020204" pitchFamily="34" charset="0"/>
            <a:cs typeface="Arial" panose="020B0604020202020204" pitchFamily="34" charset="0"/>
          </a:endParaRPr>
        </a:p>
      </dgm:t>
    </dgm:pt>
    <dgm:pt modelId="{A868E9EC-1269-43EC-BC17-87B79FBF95C2}" type="parTrans" cxnId="{7207CDF0-5576-472A-8A8B-230A84002E46}">
      <dgm:prSet/>
      <dgm:spPr/>
      <dgm:t>
        <a:bodyPr/>
        <a:lstStyle/>
        <a:p>
          <a:endParaRPr lang="es-CO"/>
        </a:p>
      </dgm:t>
    </dgm:pt>
    <dgm:pt modelId="{6C7E6887-1314-4943-B1E1-E77C84469F55}" type="sibTrans" cxnId="{7207CDF0-5576-472A-8A8B-230A84002E46}">
      <dgm:prSet/>
      <dgm:spPr/>
      <dgm:t>
        <a:bodyPr/>
        <a:lstStyle/>
        <a:p>
          <a:endParaRPr lang="es-CO"/>
        </a:p>
      </dgm:t>
    </dgm:pt>
    <dgm:pt modelId="{8C29C52F-0AFF-402D-8577-427415ED9E67}">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Diagnostico de capacidades y entorno</a:t>
          </a:r>
          <a:endParaRPr lang="es-CO" sz="1100" b="0" dirty="0">
            <a:solidFill>
              <a:schemeClr val="tx1"/>
            </a:solidFill>
            <a:latin typeface="Arial" panose="020B0604020202020204" pitchFamily="34" charset="0"/>
            <a:cs typeface="Arial" panose="020B0604020202020204" pitchFamily="34" charset="0"/>
          </a:endParaRPr>
        </a:p>
      </dgm:t>
    </dgm:pt>
    <dgm:pt modelId="{690429D9-E4B4-4703-BD22-28B7B6B761C1}" type="parTrans" cxnId="{F133F128-7881-4476-BDF3-58E5A44CCAC7}">
      <dgm:prSet/>
      <dgm:spPr/>
      <dgm:t>
        <a:bodyPr/>
        <a:lstStyle/>
        <a:p>
          <a:endParaRPr lang="es-CO"/>
        </a:p>
      </dgm:t>
    </dgm:pt>
    <dgm:pt modelId="{32975C28-F5B2-4639-9C40-2F3634A12840}" type="sibTrans" cxnId="{F133F128-7881-4476-BDF3-58E5A44CCAC7}">
      <dgm:prSet/>
      <dgm:spPr/>
      <dgm:t>
        <a:bodyPr/>
        <a:lstStyle/>
        <a:p>
          <a:endParaRPr lang="es-CO"/>
        </a:p>
      </dgm:t>
    </dgm:pt>
    <dgm:pt modelId="{11EF88AE-FFC0-41F0-9076-9E5C41111456}">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Formular Planes</a:t>
          </a:r>
          <a:endParaRPr lang="es-CO" sz="1100" b="0" dirty="0">
            <a:solidFill>
              <a:schemeClr val="tx1"/>
            </a:solidFill>
            <a:latin typeface="Arial" panose="020B0604020202020204" pitchFamily="34" charset="0"/>
            <a:cs typeface="Arial" panose="020B0604020202020204" pitchFamily="34" charset="0"/>
          </a:endParaRPr>
        </a:p>
      </dgm:t>
    </dgm:pt>
    <dgm:pt modelId="{6B06FB51-1FFD-43B3-B161-3A18F978C8D4}" type="parTrans" cxnId="{2A075725-9700-4DA6-9B09-0E524239F4FD}">
      <dgm:prSet/>
      <dgm:spPr/>
      <dgm:t>
        <a:bodyPr/>
        <a:lstStyle/>
        <a:p>
          <a:endParaRPr lang="es-CO"/>
        </a:p>
      </dgm:t>
    </dgm:pt>
    <dgm:pt modelId="{5B804B00-2E05-466B-B048-A09E760BC624}" type="sibTrans" cxnId="{2A075725-9700-4DA6-9B09-0E524239F4FD}">
      <dgm:prSet/>
      <dgm:spPr/>
      <dgm:t>
        <a:bodyPr/>
        <a:lstStyle/>
        <a:p>
          <a:endParaRPr lang="es-CO"/>
        </a:p>
      </dgm:t>
    </dgm:pt>
    <dgm:pt modelId="{5C33E49B-0A09-4393-B73D-9256BE04E630}">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Formular los Indicadores</a:t>
          </a:r>
          <a:endParaRPr lang="es-CO" sz="1100" b="0" dirty="0">
            <a:solidFill>
              <a:schemeClr val="tx1"/>
            </a:solidFill>
            <a:latin typeface="Arial" panose="020B0604020202020204" pitchFamily="34" charset="0"/>
            <a:cs typeface="Arial" panose="020B0604020202020204" pitchFamily="34" charset="0"/>
          </a:endParaRPr>
        </a:p>
      </dgm:t>
    </dgm:pt>
    <dgm:pt modelId="{B50DF89F-397D-47FA-B963-B9ED8523893A}" type="parTrans" cxnId="{71C68285-55BD-41B9-A35E-B64C610143A4}">
      <dgm:prSet/>
      <dgm:spPr/>
      <dgm:t>
        <a:bodyPr/>
        <a:lstStyle/>
        <a:p>
          <a:endParaRPr lang="es-CO"/>
        </a:p>
      </dgm:t>
    </dgm:pt>
    <dgm:pt modelId="{C39490D9-6B3C-41FB-925D-593877EE4146}" type="sibTrans" cxnId="{71C68285-55BD-41B9-A35E-B64C610143A4}">
      <dgm:prSet/>
      <dgm:spPr/>
      <dgm:t>
        <a:bodyPr/>
        <a:lstStyle/>
        <a:p>
          <a:endParaRPr lang="es-CO"/>
        </a:p>
      </dgm:t>
    </dgm:pt>
    <dgm:pt modelId="{993443ED-55F0-43E4-998D-E847D16A3CC7}">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Formular Lineamientos para la Administración del Riesgo</a:t>
          </a:r>
          <a:endParaRPr lang="es-CO" sz="1100" b="0" dirty="0">
            <a:solidFill>
              <a:schemeClr val="tx1"/>
            </a:solidFill>
            <a:latin typeface="Arial" panose="020B0604020202020204" pitchFamily="34" charset="0"/>
            <a:cs typeface="Arial" panose="020B0604020202020204" pitchFamily="34" charset="0"/>
          </a:endParaRPr>
        </a:p>
      </dgm:t>
    </dgm:pt>
    <dgm:pt modelId="{70581025-A183-472B-8FE1-98EBF51B1CD9}" type="parTrans" cxnId="{1B581D40-5E5E-4D7C-9308-6FEEA451D63F}">
      <dgm:prSet/>
      <dgm:spPr/>
      <dgm:t>
        <a:bodyPr/>
        <a:lstStyle/>
        <a:p>
          <a:endParaRPr lang="es-CO"/>
        </a:p>
      </dgm:t>
    </dgm:pt>
    <dgm:pt modelId="{C6658537-B518-4606-AA43-B4F0C84072F8}" type="sibTrans" cxnId="{1B581D40-5E5E-4D7C-9308-6FEEA451D63F}">
      <dgm:prSet/>
      <dgm:spPr/>
      <dgm:t>
        <a:bodyPr/>
        <a:lstStyle/>
        <a:p>
          <a:endParaRPr lang="es-CO"/>
        </a:p>
      </dgm:t>
    </dgm:pt>
    <dgm:pt modelId="{E42C8960-369B-4FAA-A5EA-E39619E804B7}">
      <dgm:prSet phldrT="[Texto]" custT="1"/>
      <dgm:spPr/>
      <dgm:t>
        <a:bodyPr/>
        <a:lstStyle/>
        <a:p>
          <a:r>
            <a:rPr lang="es-CO" sz="1100" b="0" dirty="0" smtClean="0">
              <a:solidFill>
                <a:schemeClr val="tx1"/>
              </a:solidFill>
              <a:latin typeface="Arial" panose="020B0604020202020204" pitchFamily="34" charset="0"/>
              <a:cs typeface="Arial" panose="020B0604020202020204" pitchFamily="34" charset="0"/>
            </a:rPr>
            <a:t>Programar el Presupuesto</a:t>
          </a:r>
          <a:endParaRPr lang="es-CO" sz="1100" b="0" dirty="0">
            <a:solidFill>
              <a:schemeClr val="tx1"/>
            </a:solidFill>
            <a:latin typeface="Arial" panose="020B0604020202020204" pitchFamily="34" charset="0"/>
            <a:cs typeface="Arial" panose="020B0604020202020204" pitchFamily="34" charset="0"/>
          </a:endParaRPr>
        </a:p>
      </dgm:t>
    </dgm:pt>
    <dgm:pt modelId="{9E8ED381-F649-4371-B477-840BD778D8CF}" type="parTrans" cxnId="{230EA9A0-AA5E-4BEF-8B3B-A2D908DE3E87}">
      <dgm:prSet/>
      <dgm:spPr/>
      <dgm:t>
        <a:bodyPr/>
        <a:lstStyle/>
        <a:p>
          <a:endParaRPr lang="es-CO"/>
        </a:p>
      </dgm:t>
    </dgm:pt>
    <dgm:pt modelId="{E1FE7DDD-3E44-4ECE-945F-7716E200C55C}" type="sibTrans" cxnId="{230EA9A0-AA5E-4BEF-8B3B-A2D908DE3E87}">
      <dgm:prSet/>
      <dgm:spPr/>
      <dgm:t>
        <a:bodyPr/>
        <a:lstStyle/>
        <a:p>
          <a:endParaRPr lang="es-CO"/>
        </a:p>
      </dgm:t>
    </dgm:pt>
    <dgm:pt modelId="{FCF8319A-8F37-49E0-94F3-C24F2143689A}" type="pres">
      <dgm:prSet presAssocID="{E8BD92C0-A116-46F3-AA7B-024A9E017F34}" presName="Name0" presStyleCnt="0">
        <dgm:presLayoutVars>
          <dgm:chMax val="1"/>
          <dgm:dir/>
          <dgm:animLvl val="ctr"/>
          <dgm:resizeHandles val="exact"/>
        </dgm:presLayoutVars>
      </dgm:prSet>
      <dgm:spPr/>
      <dgm:t>
        <a:bodyPr/>
        <a:lstStyle/>
        <a:p>
          <a:endParaRPr lang="es-CO"/>
        </a:p>
      </dgm:t>
    </dgm:pt>
    <dgm:pt modelId="{108095D8-1F1F-44BE-98BF-A788571BF94A}" type="pres">
      <dgm:prSet presAssocID="{98635303-C9B6-444A-B5C8-855C5DD6F3EF}" presName="centerShape" presStyleLbl="node0" presStyleIdx="0" presStyleCnt="1" custScaleX="119426"/>
      <dgm:spPr/>
      <dgm:t>
        <a:bodyPr/>
        <a:lstStyle/>
        <a:p>
          <a:endParaRPr lang="es-CO"/>
        </a:p>
      </dgm:t>
    </dgm:pt>
    <dgm:pt modelId="{AA118BC5-E98D-4FF8-8EE6-A913DCFFC526}" type="pres">
      <dgm:prSet presAssocID="{1B010403-450F-4053-BDBA-9EBE3F850AD1}" presName="node" presStyleLbl="node1" presStyleIdx="0" presStyleCnt="6" custScaleX="110536">
        <dgm:presLayoutVars>
          <dgm:bulletEnabled val="1"/>
        </dgm:presLayoutVars>
      </dgm:prSet>
      <dgm:spPr/>
      <dgm:t>
        <a:bodyPr/>
        <a:lstStyle/>
        <a:p>
          <a:endParaRPr lang="es-CO"/>
        </a:p>
      </dgm:t>
    </dgm:pt>
    <dgm:pt modelId="{5C56362E-4E7A-475B-A101-036A8AE294A9}" type="pres">
      <dgm:prSet presAssocID="{1B010403-450F-4053-BDBA-9EBE3F850AD1}" presName="dummy" presStyleCnt="0"/>
      <dgm:spPr/>
      <dgm:t>
        <a:bodyPr/>
        <a:lstStyle/>
        <a:p>
          <a:endParaRPr lang="es-CO"/>
        </a:p>
      </dgm:t>
    </dgm:pt>
    <dgm:pt modelId="{9CA6792D-0FF3-4C1C-8056-E2A31AE246A4}" type="pres">
      <dgm:prSet presAssocID="{6C7E6887-1314-4943-B1E1-E77C84469F55}" presName="sibTrans" presStyleLbl="sibTrans2D1" presStyleIdx="0" presStyleCnt="6"/>
      <dgm:spPr/>
      <dgm:t>
        <a:bodyPr/>
        <a:lstStyle/>
        <a:p>
          <a:endParaRPr lang="es-CO"/>
        </a:p>
      </dgm:t>
    </dgm:pt>
    <dgm:pt modelId="{D3D812F1-DCF5-4FF3-BF4E-5AC7318E71A6}" type="pres">
      <dgm:prSet presAssocID="{8C29C52F-0AFF-402D-8577-427415ED9E67}" presName="node" presStyleLbl="node1" presStyleIdx="1" presStyleCnt="6" custScaleX="120163">
        <dgm:presLayoutVars>
          <dgm:bulletEnabled val="1"/>
        </dgm:presLayoutVars>
      </dgm:prSet>
      <dgm:spPr/>
      <dgm:t>
        <a:bodyPr/>
        <a:lstStyle/>
        <a:p>
          <a:endParaRPr lang="es-CO"/>
        </a:p>
      </dgm:t>
    </dgm:pt>
    <dgm:pt modelId="{60F4C07D-9629-438F-98FF-BD007BC9E982}" type="pres">
      <dgm:prSet presAssocID="{8C29C52F-0AFF-402D-8577-427415ED9E67}" presName="dummy" presStyleCnt="0"/>
      <dgm:spPr/>
      <dgm:t>
        <a:bodyPr/>
        <a:lstStyle/>
        <a:p>
          <a:endParaRPr lang="es-CO"/>
        </a:p>
      </dgm:t>
    </dgm:pt>
    <dgm:pt modelId="{56DE67A9-9A1B-4C70-9768-FCC9A24F0B96}" type="pres">
      <dgm:prSet presAssocID="{32975C28-F5B2-4639-9C40-2F3634A12840}" presName="sibTrans" presStyleLbl="sibTrans2D1" presStyleIdx="1" presStyleCnt="6"/>
      <dgm:spPr/>
      <dgm:t>
        <a:bodyPr/>
        <a:lstStyle/>
        <a:p>
          <a:endParaRPr lang="es-CO"/>
        </a:p>
      </dgm:t>
    </dgm:pt>
    <dgm:pt modelId="{9ACF7C04-CAF1-4F5F-9805-0343F284CF8E}" type="pres">
      <dgm:prSet presAssocID="{11EF88AE-FFC0-41F0-9076-9E5C41111456}" presName="node" presStyleLbl="node1" presStyleIdx="2" presStyleCnt="6" custScaleX="135052">
        <dgm:presLayoutVars>
          <dgm:bulletEnabled val="1"/>
        </dgm:presLayoutVars>
      </dgm:prSet>
      <dgm:spPr/>
      <dgm:t>
        <a:bodyPr/>
        <a:lstStyle/>
        <a:p>
          <a:endParaRPr lang="es-CO"/>
        </a:p>
      </dgm:t>
    </dgm:pt>
    <dgm:pt modelId="{0B359B6D-E2A1-478A-AB08-B31524409B68}" type="pres">
      <dgm:prSet presAssocID="{11EF88AE-FFC0-41F0-9076-9E5C41111456}" presName="dummy" presStyleCnt="0"/>
      <dgm:spPr/>
      <dgm:t>
        <a:bodyPr/>
        <a:lstStyle/>
        <a:p>
          <a:endParaRPr lang="es-CO"/>
        </a:p>
      </dgm:t>
    </dgm:pt>
    <dgm:pt modelId="{60E7F744-AA1E-4F83-A818-40B9B06F4A1F}" type="pres">
      <dgm:prSet presAssocID="{5B804B00-2E05-466B-B048-A09E760BC624}" presName="sibTrans" presStyleLbl="sibTrans2D1" presStyleIdx="2" presStyleCnt="6"/>
      <dgm:spPr/>
      <dgm:t>
        <a:bodyPr/>
        <a:lstStyle/>
        <a:p>
          <a:endParaRPr lang="es-CO"/>
        </a:p>
      </dgm:t>
    </dgm:pt>
    <dgm:pt modelId="{07C70504-B195-4EAC-A958-AB068969BB4A}" type="pres">
      <dgm:prSet presAssocID="{5C33E49B-0A09-4393-B73D-9256BE04E630}" presName="node" presStyleLbl="node1" presStyleIdx="3" presStyleCnt="6" custScaleX="115516">
        <dgm:presLayoutVars>
          <dgm:bulletEnabled val="1"/>
        </dgm:presLayoutVars>
      </dgm:prSet>
      <dgm:spPr/>
      <dgm:t>
        <a:bodyPr/>
        <a:lstStyle/>
        <a:p>
          <a:endParaRPr lang="es-CO"/>
        </a:p>
      </dgm:t>
    </dgm:pt>
    <dgm:pt modelId="{77E7B0B8-2687-4F3D-B580-8DA155A1E526}" type="pres">
      <dgm:prSet presAssocID="{5C33E49B-0A09-4393-B73D-9256BE04E630}" presName="dummy" presStyleCnt="0"/>
      <dgm:spPr/>
      <dgm:t>
        <a:bodyPr/>
        <a:lstStyle/>
        <a:p>
          <a:endParaRPr lang="es-CO"/>
        </a:p>
      </dgm:t>
    </dgm:pt>
    <dgm:pt modelId="{300361A2-B233-4788-A251-09929FBD6EDD}" type="pres">
      <dgm:prSet presAssocID="{C39490D9-6B3C-41FB-925D-593877EE4146}" presName="sibTrans" presStyleLbl="sibTrans2D1" presStyleIdx="3" presStyleCnt="6"/>
      <dgm:spPr/>
      <dgm:t>
        <a:bodyPr/>
        <a:lstStyle/>
        <a:p>
          <a:endParaRPr lang="es-CO"/>
        </a:p>
      </dgm:t>
    </dgm:pt>
    <dgm:pt modelId="{FAB506F2-BB86-466E-A257-E212DB94BD68}" type="pres">
      <dgm:prSet presAssocID="{993443ED-55F0-43E4-998D-E847D16A3CC7}" presName="node" presStyleLbl="node1" presStyleIdx="4" presStyleCnt="6" custScaleX="147948">
        <dgm:presLayoutVars>
          <dgm:bulletEnabled val="1"/>
        </dgm:presLayoutVars>
      </dgm:prSet>
      <dgm:spPr/>
      <dgm:t>
        <a:bodyPr/>
        <a:lstStyle/>
        <a:p>
          <a:endParaRPr lang="es-CO"/>
        </a:p>
      </dgm:t>
    </dgm:pt>
    <dgm:pt modelId="{B0CD00FF-8AA4-4B9B-B30D-A25413D27AF3}" type="pres">
      <dgm:prSet presAssocID="{993443ED-55F0-43E4-998D-E847D16A3CC7}" presName="dummy" presStyleCnt="0"/>
      <dgm:spPr/>
      <dgm:t>
        <a:bodyPr/>
        <a:lstStyle/>
        <a:p>
          <a:endParaRPr lang="es-CO"/>
        </a:p>
      </dgm:t>
    </dgm:pt>
    <dgm:pt modelId="{24FD9775-A477-4144-80AE-3A68977F7648}" type="pres">
      <dgm:prSet presAssocID="{C6658537-B518-4606-AA43-B4F0C84072F8}" presName="sibTrans" presStyleLbl="sibTrans2D1" presStyleIdx="4" presStyleCnt="6"/>
      <dgm:spPr/>
      <dgm:t>
        <a:bodyPr/>
        <a:lstStyle/>
        <a:p>
          <a:endParaRPr lang="es-CO"/>
        </a:p>
      </dgm:t>
    </dgm:pt>
    <dgm:pt modelId="{C89C6D70-1249-4A5F-B6D0-D06A1D108B8E}" type="pres">
      <dgm:prSet presAssocID="{E42C8960-369B-4FAA-A5EA-E39619E804B7}" presName="node" presStyleLbl="node1" presStyleIdx="5" presStyleCnt="6" custScaleX="130029">
        <dgm:presLayoutVars>
          <dgm:bulletEnabled val="1"/>
        </dgm:presLayoutVars>
      </dgm:prSet>
      <dgm:spPr/>
      <dgm:t>
        <a:bodyPr/>
        <a:lstStyle/>
        <a:p>
          <a:endParaRPr lang="es-CO"/>
        </a:p>
      </dgm:t>
    </dgm:pt>
    <dgm:pt modelId="{35A42BD5-3A0E-4949-8840-1DE401720A93}" type="pres">
      <dgm:prSet presAssocID="{E42C8960-369B-4FAA-A5EA-E39619E804B7}" presName="dummy" presStyleCnt="0"/>
      <dgm:spPr/>
      <dgm:t>
        <a:bodyPr/>
        <a:lstStyle/>
        <a:p>
          <a:endParaRPr lang="es-CO"/>
        </a:p>
      </dgm:t>
    </dgm:pt>
    <dgm:pt modelId="{B11A4A00-A9EA-4042-8DC5-11BE3437B8BB}" type="pres">
      <dgm:prSet presAssocID="{E1FE7DDD-3E44-4ECE-945F-7716E200C55C}" presName="sibTrans" presStyleLbl="sibTrans2D1" presStyleIdx="5" presStyleCnt="6"/>
      <dgm:spPr/>
      <dgm:t>
        <a:bodyPr/>
        <a:lstStyle/>
        <a:p>
          <a:endParaRPr lang="es-CO"/>
        </a:p>
      </dgm:t>
    </dgm:pt>
  </dgm:ptLst>
  <dgm:cxnLst>
    <dgm:cxn modelId="{83CBB907-E5A8-4889-B0B6-0EFB0B01F2DC}" type="presOf" srcId="{6C7E6887-1314-4943-B1E1-E77C84469F55}" destId="{9CA6792D-0FF3-4C1C-8056-E2A31AE246A4}" srcOrd="0" destOrd="0" presId="urn:microsoft.com/office/officeart/2005/8/layout/radial6"/>
    <dgm:cxn modelId="{DE675028-2BA6-4527-A84C-30931FECA99B}" type="presOf" srcId="{C39490D9-6B3C-41FB-925D-593877EE4146}" destId="{300361A2-B233-4788-A251-09929FBD6EDD}" srcOrd="0" destOrd="0" presId="urn:microsoft.com/office/officeart/2005/8/layout/radial6"/>
    <dgm:cxn modelId="{7207CDF0-5576-472A-8A8B-230A84002E46}" srcId="{98635303-C9B6-444A-B5C8-855C5DD6F3EF}" destId="{1B010403-450F-4053-BDBA-9EBE3F850AD1}" srcOrd="0" destOrd="0" parTransId="{A868E9EC-1269-43EC-BC17-87B79FBF95C2}" sibTransId="{6C7E6887-1314-4943-B1E1-E77C84469F55}"/>
    <dgm:cxn modelId="{1B581D40-5E5E-4D7C-9308-6FEEA451D63F}" srcId="{98635303-C9B6-444A-B5C8-855C5DD6F3EF}" destId="{993443ED-55F0-43E4-998D-E847D16A3CC7}" srcOrd="4" destOrd="0" parTransId="{70581025-A183-472B-8FE1-98EBF51B1CD9}" sibTransId="{C6658537-B518-4606-AA43-B4F0C84072F8}"/>
    <dgm:cxn modelId="{63725746-1E09-446F-A2EB-C11F2468623C}" type="presOf" srcId="{5C33E49B-0A09-4393-B73D-9256BE04E630}" destId="{07C70504-B195-4EAC-A958-AB068969BB4A}" srcOrd="0" destOrd="0" presId="urn:microsoft.com/office/officeart/2005/8/layout/radial6"/>
    <dgm:cxn modelId="{63B9EEFC-7743-4BFB-8B1C-BD9C90C6577E}" srcId="{E8BD92C0-A116-46F3-AA7B-024A9E017F34}" destId="{98635303-C9B6-444A-B5C8-855C5DD6F3EF}" srcOrd="0" destOrd="0" parTransId="{6742B382-63B5-49C6-BACD-CDAB8D87F730}" sibTransId="{898F7204-E816-4547-A50D-93E36DB9CF0F}"/>
    <dgm:cxn modelId="{AC2ADBFE-1A53-4714-ADDA-7564D8585310}" type="presOf" srcId="{8C29C52F-0AFF-402D-8577-427415ED9E67}" destId="{D3D812F1-DCF5-4FF3-BF4E-5AC7318E71A6}" srcOrd="0" destOrd="0" presId="urn:microsoft.com/office/officeart/2005/8/layout/radial6"/>
    <dgm:cxn modelId="{230EA9A0-AA5E-4BEF-8B3B-A2D908DE3E87}" srcId="{98635303-C9B6-444A-B5C8-855C5DD6F3EF}" destId="{E42C8960-369B-4FAA-A5EA-E39619E804B7}" srcOrd="5" destOrd="0" parTransId="{9E8ED381-F649-4371-B477-840BD778D8CF}" sibTransId="{E1FE7DDD-3E44-4ECE-945F-7716E200C55C}"/>
    <dgm:cxn modelId="{DE15B252-3B0E-4A2F-AAA7-74D9B9378425}" type="presOf" srcId="{5B804B00-2E05-466B-B048-A09E760BC624}" destId="{60E7F744-AA1E-4F83-A818-40B9B06F4A1F}" srcOrd="0" destOrd="0" presId="urn:microsoft.com/office/officeart/2005/8/layout/radial6"/>
    <dgm:cxn modelId="{657BE1FF-316F-48A6-A9BC-DF0EE1D6C15B}" type="presOf" srcId="{E1FE7DDD-3E44-4ECE-945F-7716E200C55C}" destId="{B11A4A00-A9EA-4042-8DC5-11BE3437B8BB}" srcOrd="0" destOrd="0" presId="urn:microsoft.com/office/officeart/2005/8/layout/radial6"/>
    <dgm:cxn modelId="{0A7B4493-F24A-4ABC-B15C-EBA006108970}" type="presOf" srcId="{32975C28-F5B2-4639-9C40-2F3634A12840}" destId="{56DE67A9-9A1B-4C70-9768-FCC9A24F0B96}" srcOrd="0" destOrd="0" presId="urn:microsoft.com/office/officeart/2005/8/layout/radial6"/>
    <dgm:cxn modelId="{325D5D53-52CD-41D6-A95C-9E2C98A5ACB4}" type="presOf" srcId="{C6658537-B518-4606-AA43-B4F0C84072F8}" destId="{24FD9775-A477-4144-80AE-3A68977F7648}" srcOrd="0" destOrd="0" presId="urn:microsoft.com/office/officeart/2005/8/layout/radial6"/>
    <dgm:cxn modelId="{AAA4FAAB-338C-48B3-BDEC-E34A7085CA1D}" type="presOf" srcId="{98635303-C9B6-444A-B5C8-855C5DD6F3EF}" destId="{108095D8-1F1F-44BE-98BF-A788571BF94A}" srcOrd="0" destOrd="0" presId="urn:microsoft.com/office/officeart/2005/8/layout/radial6"/>
    <dgm:cxn modelId="{D7153952-1A18-4BB9-BE91-09DB642E9652}" type="presOf" srcId="{11EF88AE-FFC0-41F0-9076-9E5C41111456}" destId="{9ACF7C04-CAF1-4F5F-9805-0343F284CF8E}" srcOrd="0" destOrd="0" presId="urn:microsoft.com/office/officeart/2005/8/layout/radial6"/>
    <dgm:cxn modelId="{71C68285-55BD-41B9-A35E-B64C610143A4}" srcId="{98635303-C9B6-444A-B5C8-855C5DD6F3EF}" destId="{5C33E49B-0A09-4393-B73D-9256BE04E630}" srcOrd="3" destOrd="0" parTransId="{B50DF89F-397D-47FA-B963-B9ED8523893A}" sibTransId="{C39490D9-6B3C-41FB-925D-593877EE4146}"/>
    <dgm:cxn modelId="{183FEBCF-F820-44C0-A743-3A19774B219B}" type="presOf" srcId="{993443ED-55F0-43E4-998D-E847D16A3CC7}" destId="{FAB506F2-BB86-466E-A257-E212DB94BD68}" srcOrd="0" destOrd="0" presId="urn:microsoft.com/office/officeart/2005/8/layout/radial6"/>
    <dgm:cxn modelId="{F133F128-7881-4476-BDF3-58E5A44CCAC7}" srcId="{98635303-C9B6-444A-B5C8-855C5DD6F3EF}" destId="{8C29C52F-0AFF-402D-8577-427415ED9E67}" srcOrd="1" destOrd="0" parTransId="{690429D9-E4B4-4703-BD22-28B7B6B761C1}" sibTransId="{32975C28-F5B2-4639-9C40-2F3634A12840}"/>
    <dgm:cxn modelId="{2A075725-9700-4DA6-9B09-0E524239F4FD}" srcId="{98635303-C9B6-444A-B5C8-855C5DD6F3EF}" destId="{11EF88AE-FFC0-41F0-9076-9E5C41111456}" srcOrd="2" destOrd="0" parTransId="{6B06FB51-1FFD-43B3-B161-3A18F978C8D4}" sibTransId="{5B804B00-2E05-466B-B048-A09E760BC624}"/>
    <dgm:cxn modelId="{4B8F717F-ACA2-4BB6-A473-371673980D3C}" type="presOf" srcId="{E8BD92C0-A116-46F3-AA7B-024A9E017F34}" destId="{FCF8319A-8F37-49E0-94F3-C24F2143689A}" srcOrd="0" destOrd="0" presId="urn:microsoft.com/office/officeart/2005/8/layout/radial6"/>
    <dgm:cxn modelId="{B6377D8F-2019-4031-A463-5F1583147961}" type="presOf" srcId="{1B010403-450F-4053-BDBA-9EBE3F850AD1}" destId="{AA118BC5-E98D-4FF8-8EE6-A913DCFFC526}" srcOrd="0" destOrd="0" presId="urn:microsoft.com/office/officeart/2005/8/layout/radial6"/>
    <dgm:cxn modelId="{C717F2E7-5B08-47DD-9061-9B80B177122D}" type="presOf" srcId="{E42C8960-369B-4FAA-A5EA-E39619E804B7}" destId="{C89C6D70-1249-4A5F-B6D0-D06A1D108B8E}" srcOrd="0" destOrd="0" presId="urn:microsoft.com/office/officeart/2005/8/layout/radial6"/>
    <dgm:cxn modelId="{D711696B-4518-4A76-9088-5B4AC06566F0}" type="presParOf" srcId="{FCF8319A-8F37-49E0-94F3-C24F2143689A}" destId="{108095D8-1F1F-44BE-98BF-A788571BF94A}" srcOrd="0" destOrd="0" presId="urn:microsoft.com/office/officeart/2005/8/layout/radial6"/>
    <dgm:cxn modelId="{C404AE93-BFCA-4812-8BE9-250927D9D155}" type="presParOf" srcId="{FCF8319A-8F37-49E0-94F3-C24F2143689A}" destId="{AA118BC5-E98D-4FF8-8EE6-A913DCFFC526}" srcOrd="1" destOrd="0" presId="urn:microsoft.com/office/officeart/2005/8/layout/radial6"/>
    <dgm:cxn modelId="{83104450-271E-4D2B-9BC9-32989A4B2405}" type="presParOf" srcId="{FCF8319A-8F37-49E0-94F3-C24F2143689A}" destId="{5C56362E-4E7A-475B-A101-036A8AE294A9}" srcOrd="2" destOrd="0" presId="urn:microsoft.com/office/officeart/2005/8/layout/radial6"/>
    <dgm:cxn modelId="{50C01463-E102-425C-BA4E-8A73085DCEB4}" type="presParOf" srcId="{FCF8319A-8F37-49E0-94F3-C24F2143689A}" destId="{9CA6792D-0FF3-4C1C-8056-E2A31AE246A4}" srcOrd="3" destOrd="0" presId="urn:microsoft.com/office/officeart/2005/8/layout/radial6"/>
    <dgm:cxn modelId="{328A836E-00FF-48A7-A5C1-CC2C2C5F0C45}" type="presParOf" srcId="{FCF8319A-8F37-49E0-94F3-C24F2143689A}" destId="{D3D812F1-DCF5-4FF3-BF4E-5AC7318E71A6}" srcOrd="4" destOrd="0" presId="urn:microsoft.com/office/officeart/2005/8/layout/radial6"/>
    <dgm:cxn modelId="{6D85B50E-B578-41AA-BAD3-5BD76338DD38}" type="presParOf" srcId="{FCF8319A-8F37-49E0-94F3-C24F2143689A}" destId="{60F4C07D-9629-438F-98FF-BD007BC9E982}" srcOrd="5" destOrd="0" presId="urn:microsoft.com/office/officeart/2005/8/layout/radial6"/>
    <dgm:cxn modelId="{41E3E3DE-FCC7-4AB2-8A81-B8123214B5BD}" type="presParOf" srcId="{FCF8319A-8F37-49E0-94F3-C24F2143689A}" destId="{56DE67A9-9A1B-4C70-9768-FCC9A24F0B96}" srcOrd="6" destOrd="0" presId="urn:microsoft.com/office/officeart/2005/8/layout/radial6"/>
    <dgm:cxn modelId="{20293F74-1B2F-44CB-9855-41BEC4FBC0E6}" type="presParOf" srcId="{FCF8319A-8F37-49E0-94F3-C24F2143689A}" destId="{9ACF7C04-CAF1-4F5F-9805-0343F284CF8E}" srcOrd="7" destOrd="0" presId="urn:microsoft.com/office/officeart/2005/8/layout/radial6"/>
    <dgm:cxn modelId="{7B96F35C-64B8-4EAC-B7BF-25007B3142F8}" type="presParOf" srcId="{FCF8319A-8F37-49E0-94F3-C24F2143689A}" destId="{0B359B6D-E2A1-478A-AB08-B31524409B68}" srcOrd="8" destOrd="0" presId="urn:microsoft.com/office/officeart/2005/8/layout/radial6"/>
    <dgm:cxn modelId="{BCA8B02C-6B76-41C6-8771-292CACD19F53}" type="presParOf" srcId="{FCF8319A-8F37-49E0-94F3-C24F2143689A}" destId="{60E7F744-AA1E-4F83-A818-40B9B06F4A1F}" srcOrd="9" destOrd="0" presId="urn:microsoft.com/office/officeart/2005/8/layout/radial6"/>
    <dgm:cxn modelId="{1BDCB211-4CBE-434F-AF28-8CB7FE2C7C84}" type="presParOf" srcId="{FCF8319A-8F37-49E0-94F3-C24F2143689A}" destId="{07C70504-B195-4EAC-A958-AB068969BB4A}" srcOrd="10" destOrd="0" presId="urn:microsoft.com/office/officeart/2005/8/layout/radial6"/>
    <dgm:cxn modelId="{1557CAD5-26AC-44CC-AE97-B35A8CFB1D8D}" type="presParOf" srcId="{FCF8319A-8F37-49E0-94F3-C24F2143689A}" destId="{77E7B0B8-2687-4F3D-B580-8DA155A1E526}" srcOrd="11" destOrd="0" presId="urn:microsoft.com/office/officeart/2005/8/layout/radial6"/>
    <dgm:cxn modelId="{A977C3EB-B3EF-4409-AF1B-C3AAEE496625}" type="presParOf" srcId="{FCF8319A-8F37-49E0-94F3-C24F2143689A}" destId="{300361A2-B233-4788-A251-09929FBD6EDD}" srcOrd="12" destOrd="0" presId="urn:microsoft.com/office/officeart/2005/8/layout/radial6"/>
    <dgm:cxn modelId="{C8CF7248-1D2C-4AD4-B529-34A4A44A65F8}" type="presParOf" srcId="{FCF8319A-8F37-49E0-94F3-C24F2143689A}" destId="{FAB506F2-BB86-466E-A257-E212DB94BD68}" srcOrd="13" destOrd="0" presId="urn:microsoft.com/office/officeart/2005/8/layout/radial6"/>
    <dgm:cxn modelId="{C6328843-DBA3-4E47-BF96-244D9C4C805A}" type="presParOf" srcId="{FCF8319A-8F37-49E0-94F3-C24F2143689A}" destId="{B0CD00FF-8AA4-4B9B-B30D-A25413D27AF3}" srcOrd="14" destOrd="0" presId="urn:microsoft.com/office/officeart/2005/8/layout/radial6"/>
    <dgm:cxn modelId="{A7BBEED5-83DA-4097-AA42-AD9256DB0416}" type="presParOf" srcId="{FCF8319A-8F37-49E0-94F3-C24F2143689A}" destId="{24FD9775-A477-4144-80AE-3A68977F7648}" srcOrd="15" destOrd="0" presId="urn:microsoft.com/office/officeart/2005/8/layout/radial6"/>
    <dgm:cxn modelId="{86DC3809-6B78-4AC4-A62D-F3D566B6B701}" type="presParOf" srcId="{FCF8319A-8F37-49E0-94F3-C24F2143689A}" destId="{C89C6D70-1249-4A5F-B6D0-D06A1D108B8E}" srcOrd="16" destOrd="0" presId="urn:microsoft.com/office/officeart/2005/8/layout/radial6"/>
    <dgm:cxn modelId="{08EACC64-4424-4156-9091-0AAAF5EFB2D2}" type="presParOf" srcId="{FCF8319A-8F37-49E0-94F3-C24F2143689A}" destId="{35A42BD5-3A0E-4949-8840-1DE401720A93}" srcOrd="17" destOrd="0" presId="urn:microsoft.com/office/officeart/2005/8/layout/radial6"/>
    <dgm:cxn modelId="{9FEBDDEB-8B42-4B80-8F7D-1386F11A688A}" type="presParOf" srcId="{FCF8319A-8F37-49E0-94F3-C24F2143689A}" destId="{B11A4A00-A9EA-4042-8DC5-11BE3437B8BB}" srcOrd="18"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63C7167-E080-4A24-9303-0ABF50DE4E6A}"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s-CO"/>
        </a:p>
      </dgm:t>
    </dgm:pt>
    <dgm:pt modelId="{B5BB5928-B20C-442C-80EE-3A012121F3EC}">
      <dgm:prSet phldrT="[Texto]"/>
      <dgm:spPr/>
      <dgm:t>
        <a:bodyPr/>
        <a:lstStyle/>
        <a:p>
          <a:r>
            <a:rPr lang="es-CO" b="1" smtClean="0">
              <a:latin typeface="Arial" panose="020B0604020202020204" pitchFamily="34" charset="0"/>
              <a:cs typeface="Arial" panose="020B0604020202020204" pitchFamily="34" charset="0"/>
            </a:rPr>
            <a:t>TOMA DE DECISIONES BASADO EN EVIDENCIAS</a:t>
          </a:r>
          <a:endParaRPr lang="es-CO" b="1" dirty="0">
            <a:latin typeface="Arial" panose="020B0604020202020204" pitchFamily="34" charset="0"/>
            <a:cs typeface="Arial" panose="020B0604020202020204" pitchFamily="34" charset="0"/>
          </a:endParaRPr>
        </a:p>
      </dgm:t>
    </dgm:pt>
    <dgm:pt modelId="{01DD6B19-CFB5-4C98-8AFD-308AC72B83A7}" type="parTrans" cxnId="{39910017-4599-4B28-BBA1-5DA74DA70271}">
      <dgm:prSet/>
      <dgm:spPr/>
      <dgm:t>
        <a:bodyPr/>
        <a:lstStyle/>
        <a:p>
          <a:endParaRPr lang="es-CO"/>
        </a:p>
      </dgm:t>
    </dgm:pt>
    <dgm:pt modelId="{3399A35C-6172-4049-B4C1-1E712F27E14F}" type="sibTrans" cxnId="{39910017-4599-4B28-BBA1-5DA74DA70271}">
      <dgm:prSet/>
      <dgm:spPr/>
      <dgm:t>
        <a:bodyPr/>
        <a:lstStyle/>
        <a:p>
          <a:endParaRPr lang="es-CO"/>
        </a:p>
      </dgm:t>
    </dgm:pt>
    <dgm:pt modelId="{2C2D7BA7-7C21-40F6-BEEF-F5D9C5A3B249}">
      <dgm:prSet phldrT="[Texto]"/>
      <dgm:spPr/>
      <dgm:t>
        <a:bodyPr/>
        <a:lstStyle/>
        <a:p>
          <a:r>
            <a:rPr lang="es-CO" b="1" smtClean="0">
              <a:latin typeface="Arial" panose="020B0604020202020204" pitchFamily="34" charset="0"/>
              <a:cs typeface="Arial" panose="020B0604020202020204" pitchFamily="34" charset="0"/>
            </a:rPr>
            <a:t>SEGUIMIENTO Y EVALUACION </a:t>
          </a:r>
          <a:endParaRPr lang="es-CO" b="1" dirty="0">
            <a:latin typeface="Arial" panose="020B0604020202020204" pitchFamily="34" charset="0"/>
            <a:cs typeface="Arial" panose="020B0604020202020204" pitchFamily="34" charset="0"/>
          </a:endParaRPr>
        </a:p>
      </dgm:t>
    </dgm:pt>
    <dgm:pt modelId="{7AF50B5C-7E66-4697-A54D-B1BC99B03895}" type="sibTrans" cxnId="{C2404192-A0D9-4ADA-983E-814CCA6AA6B1}">
      <dgm:prSet/>
      <dgm:spPr/>
      <dgm:t>
        <a:bodyPr/>
        <a:lstStyle/>
        <a:p>
          <a:endParaRPr lang="es-CO"/>
        </a:p>
      </dgm:t>
    </dgm:pt>
    <dgm:pt modelId="{80DE4180-6457-4E1C-AD75-45BBA32176A3}" type="parTrans" cxnId="{C2404192-A0D9-4ADA-983E-814CCA6AA6B1}">
      <dgm:prSet/>
      <dgm:spPr/>
      <dgm:t>
        <a:bodyPr/>
        <a:lstStyle/>
        <a:p>
          <a:endParaRPr lang="es-CO"/>
        </a:p>
      </dgm:t>
    </dgm:pt>
    <dgm:pt modelId="{D74A0401-894F-4CE0-9BAE-F34B297A3BCE}">
      <dgm:prSet phldrT="[Texto]"/>
      <dgm:spPr/>
      <dgm:t>
        <a:bodyPr/>
        <a:lstStyle/>
        <a:p>
          <a:r>
            <a:rPr lang="es-CO" b="1" smtClean="0">
              <a:latin typeface="Arial" panose="020B0604020202020204" pitchFamily="34" charset="0"/>
              <a:cs typeface="Arial" panose="020B0604020202020204" pitchFamily="34" charset="0"/>
            </a:rPr>
            <a:t>IMPLEMENTACION DEL PROCESO DE PLANEACION</a:t>
          </a:r>
          <a:endParaRPr lang="es-CO" b="1" dirty="0">
            <a:latin typeface="Arial" panose="020B0604020202020204" pitchFamily="34" charset="0"/>
            <a:cs typeface="Arial" panose="020B0604020202020204" pitchFamily="34" charset="0"/>
          </a:endParaRPr>
        </a:p>
      </dgm:t>
    </dgm:pt>
    <dgm:pt modelId="{8E30234E-FBCF-4263-8D30-68066257339A}" type="sibTrans" cxnId="{5A14CE37-DCF4-40DA-94D3-63CA70FC55C9}">
      <dgm:prSet/>
      <dgm:spPr/>
      <dgm:t>
        <a:bodyPr/>
        <a:lstStyle/>
        <a:p>
          <a:endParaRPr lang="es-CO"/>
        </a:p>
      </dgm:t>
    </dgm:pt>
    <dgm:pt modelId="{71F63DDD-9542-4B25-A5CE-C57E7B350F25}" type="parTrans" cxnId="{5A14CE37-DCF4-40DA-94D3-63CA70FC55C9}">
      <dgm:prSet/>
      <dgm:spPr/>
      <dgm:t>
        <a:bodyPr/>
        <a:lstStyle/>
        <a:p>
          <a:endParaRPr lang="es-CO"/>
        </a:p>
      </dgm:t>
    </dgm:pt>
    <dgm:pt modelId="{AEEF5C86-1AD1-49BC-AFA8-D720ED41B70C}">
      <dgm:prSet phldrT="[Texto]"/>
      <dgm:spPr/>
      <dgm:t>
        <a:bodyPr/>
        <a:lstStyle/>
        <a:p>
          <a:r>
            <a:rPr lang="es-CO" b="1" smtClean="0">
              <a:latin typeface="Arial" panose="020B0604020202020204" pitchFamily="34" charset="0"/>
              <a:cs typeface="Arial" panose="020B0604020202020204" pitchFamily="34" charset="0"/>
            </a:rPr>
            <a:t>FORMULACION DEL PLAN</a:t>
          </a:r>
          <a:endParaRPr lang="es-CO" b="1" dirty="0">
            <a:latin typeface="Arial" panose="020B0604020202020204" pitchFamily="34" charset="0"/>
            <a:cs typeface="Arial" panose="020B0604020202020204" pitchFamily="34" charset="0"/>
          </a:endParaRPr>
        </a:p>
      </dgm:t>
    </dgm:pt>
    <dgm:pt modelId="{53137F3C-88C2-4BA7-82D8-FBC5742F5FD6}" type="sibTrans" cxnId="{B994B992-C7E8-4C7A-9E64-D77950399076}">
      <dgm:prSet/>
      <dgm:spPr/>
      <dgm:t>
        <a:bodyPr/>
        <a:lstStyle/>
        <a:p>
          <a:endParaRPr lang="es-CO"/>
        </a:p>
      </dgm:t>
    </dgm:pt>
    <dgm:pt modelId="{99DA4969-9D90-465F-BFFA-EF2E2F468F4B}" type="parTrans" cxnId="{B994B992-C7E8-4C7A-9E64-D77950399076}">
      <dgm:prSet/>
      <dgm:spPr/>
      <dgm:t>
        <a:bodyPr/>
        <a:lstStyle/>
        <a:p>
          <a:endParaRPr lang="es-CO"/>
        </a:p>
      </dgm:t>
    </dgm:pt>
    <dgm:pt modelId="{3EA43766-1A03-4A91-AE87-326D456F76A2}" type="pres">
      <dgm:prSet presAssocID="{263C7167-E080-4A24-9303-0ABF50DE4E6A}" presName="Name0" presStyleCnt="0">
        <dgm:presLayoutVars>
          <dgm:dir/>
          <dgm:resizeHandles val="exact"/>
        </dgm:presLayoutVars>
      </dgm:prSet>
      <dgm:spPr/>
      <dgm:t>
        <a:bodyPr/>
        <a:lstStyle/>
        <a:p>
          <a:endParaRPr lang="es-CO"/>
        </a:p>
      </dgm:t>
    </dgm:pt>
    <dgm:pt modelId="{1A118243-EAC0-402E-A4A4-0BD93AD512AB}" type="pres">
      <dgm:prSet presAssocID="{AEEF5C86-1AD1-49BC-AFA8-D720ED41B70C}" presName="Name5" presStyleLbl="vennNode1" presStyleIdx="0" presStyleCnt="4">
        <dgm:presLayoutVars>
          <dgm:bulletEnabled val="1"/>
        </dgm:presLayoutVars>
      </dgm:prSet>
      <dgm:spPr/>
      <dgm:t>
        <a:bodyPr/>
        <a:lstStyle/>
        <a:p>
          <a:endParaRPr lang="es-CO"/>
        </a:p>
      </dgm:t>
    </dgm:pt>
    <dgm:pt modelId="{74B861DB-AD00-48D7-A45D-A2BA7E2146BB}" type="pres">
      <dgm:prSet presAssocID="{53137F3C-88C2-4BA7-82D8-FBC5742F5FD6}" presName="space" presStyleCnt="0"/>
      <dgm:spPr/>
      <dgm:t>
        <a:bodyPr/>
        <a:lstStyle/>
        <a:p>
          <a:endParaRPr lang="es-CO"/>
        </a:p>
      </dgm:t>
    </dgm:pt>
    <dgm:pt modelId="{E9E3D9B0-66F1-426D-9F56-E22CBE2AB0F1}" type="pres">
      <dgm:prSet presAssocID="{D74A0401-894F-4CE0-9BAE-F34B297A3BCE}" presName="Name5" presStyleLbl="vennNode1" presStyleIdx="1" presStyleCnt="4">
        <dgm:presLayoutVars>
          <dgm:bulletEnabled val="1"/>
        </dgm:presLayoutVars>
      </dgm:prSet>
      <dgm:spPr/>
      <dgm:t>
        <a:bodyPr/>
        <a:lstStyle/>
        <a:p>
          <a:endParaRPr lang="es-CO"/>
        </a:p>
      </dgm:t>
    </dgm:pt>
    <dgm:pt modelId="{D9663AF0-1968-48ED-B879-6893AA54E306}" type="pres">
      <dgm:prSet presAssocID="{8E30234E-FBCF-4263-8D30-68066257339A}" presName="space" presStyleCnt="0"/>
      <dgm:spPr/>
      <dgm:t>
        <a:bodyPr/>
        <a:lstStyle/>
        <a:p>
          <a:endParaRPr lang="es-CO"/>
        </a:p>
      </dgm:t>
    </dgm:pt>
    <dgm:pt modelId="{D80E8E9D-8EDE-4D58-B2D9-127410F83622}" type="pres">
      <dgm:prSet presAssocID="{2C2D7BA7-7C21-40F6-BEEF-F5D9C5A3B249}" presName="Name5" presStyleLbl="vennNode1" presStyleIdx="2" presStyleCnt="4">
        <dgm:presLayoutVars>
          <dgm:bulletEnabled val="1"/>
        </dgm:presLayoutVars>
      </dgm:prSet>
      <dgm:spPr/>
      <dgm:t>
        <a:bodyPr/>
        <a:lstStyle/>
        <a:p>
          <a:endParaRPr lang="es-CO"/>
        </a:p>
      </dgm:t>
    </dgm:pt>
    <dgm:pt modelId="{067C5D19-A4B1-406A-8383-EAB0037B00BC}" type="pres">
      <dgm:prSet presAssocID="{7AF50B5C-7E66-4697-A54D-B1BC99B03895}" presName="space" presStyleCnt="0"/>
      <dgm:spPr/>
      <dgm:t>
        <a:bodyPr/>
        <a:lstStyle/>
        <a:p>
          <a:endParaRPr lang="es-CO"/>
        </a:p>
      </dgm:t>
    </dgm:pt>
    <dgm:pt modelId="{B7E31C03-E449-4AA6-9A2A-BF3E5A10F48A}" type="pres">
      <dgm:prSet presAssocID="{B5BB5928-B20C-442C-80EE-3A012121F3EC}" presName="Name5" presStyleLbl="vennNode1" presStyleIdx="3" presStyleCnt="4">
        <dgm:presLayoutVars>
          <dgm:bulletEnabled val="1"/>
        </dgm:presLayoutVars>
      </dgm:prSet>
      <dgm:spPr/>
      <dgm:t>
        <a:bodyPr/>
        <a:lstStyle/>
        <a:p>
          <a:endParaRPr lang="es-CO"/>
        </a:p>
      </dgm:t>
    </dgm:pt>
  </dgm:ptLst>
  <dgm:cxnLst>
    <dgm:cxn modelId="{39910017-4599-4B28-BBA1-5DA74DA70271}" srcId="{263C7167-E080-4A24-9303-0ABF50DE4E6A}" destId="{B5BB5928-B20C-442C-80EE-3A012121F3EC}" srcOrd="3" destOrd="0" parTransId="{01DD6B19-CFB5-4C98-8AFD-308AC72B83A7}" sibTransId="{3399A35C-6172-4049-B4C1-1E712F27E14F}"/>
    <dgm:cxn modelId="{54D681C9-212B-4D2B-B806-DDE11F5299D8}" type="presOf" srcId="{B5BB5928-B20C-442C-80EE-3A012121F3EC}" destId="{B7E31C03-E449-4AA6-9A2A-BF3E5A10F48A}" srcOrd="0" destOrd="0" presId="urn:microsoft.com/office/officeart/2005/8/layout/venn3"/>
    <dgm:cxn modelId="{D1CE6C92-F6D7-4423-A636-B757C8121FCB}" type="presOf" srcId="{2C2D7BA7-7C21-40F6-BEEF-F5D9C5A3B249}" destId="{D80E8E9D-8EDE-4D58-B2D9-127410F83622}" srcOrd="0" destOrd="0" presId="urn:microsoft.com/office/officeart/2005/8/layout/venn3"/>
    <dgm:cxn modelId="{B994B992-C7E8-4C7A-9E64-D77950399076}" srcId="{263C7167-E080-4A24-9303-0ABF50DE4E6A}" destId="{AEEF5C86-1AD1-49BC-AFA8-D720ED41B70C}" srcOrd="0" destOrd="0" parTransId="{99DA4969-9D90-465F-BFFA-EF2E2F468F4B}" sibTransId="{53137F3C-88C2-4BA7-82D8-FBC5742F5FD6}"/>
    <dgm:cxn modelId="{8DE88605-ED2F-4D6B-8CBB-8E322948ACE9}" type="presOf" srcId="{D74A0401-894F-4CE0-9BAE-F34B297A3BCE}" destId="{E9E3D9B0-66F1-426D-9F56-E22CBE2AB0F1}" srcOrd="0" destOrd="0" presId="urn:microsoft.com/office/officeart/2005/8/layout/venn3"/>
    <dgm:cxn modelId="{5A14CE37-DCF4-40DA-94D3-63CA70FC55C9}" srcId="{263C7167-E080-4A24-9303-0ABF50DE4E6A}" destId="{D74A0401-894F-4CE0-9BAE-F34B297A3BCE}" srcOrd="1" destOrd="0" parTransId="{71F63DDD-9542-4B25-A5CE-C57E7B350F25}" sibTransId="{8E30234E-FBCF-4263-8D30-68066257339A}"/>
    <dgm:cxn modelId="{C2404192-A0D9-4ADA-983E-814CCA6AA6B1}" srcId="{263C7167-E080-4A24-9303-0ABF50DE4E6A}" destId="{2C2D7BA7-7C21-40F6-BEEF-F5D9C5A3B249}" srcOrd="2" destOrd="0" parTransId="{80DE4180-6457-4E1C-AD75-45BBA32176A3}" sibTransId="{7AF50B5C-7E66-4697-A54D-B1BC99B03895}"/>
    <dgm:cxn modelId="{D4BE578D-25F0-41A3-92FF-9EC1CE3B264F}" type="presOf" srcId="{263C7167-E080-4A24-9303-0ABF50DE4E6A}" destId="{3EA43766-1A03-4A91-AE87-326D456F76A2}" srcOrd="0" destOrd="0" presId="urn:microsoft.com/office/officeart/2005/8/layout/venn3"/>
    <dgm:cxn modelId="{45975CCB-A31A-4A4D-87AD-92011830F090}" type="presOf" srcId="{AEEF5C86-1AD1-49BC-AFA8-D720ED41B70C}" destId="{1A118243-EAC0-402E-A4A4-0BD93AD512AB}" srcOrd="0" destOrd="0" presId="urn:microsoft.com/office/officeart/2005/8/layout/venn3"/>
    <dgm:cxn modelId="{772A516E-665E-4AA2-AEB2-609A1F0D54E8}" type="presParOf" srcId="{3EA43766-1A03-4A91-AE87-326D456F76A2}" destId="{1A118243-EAC0-402E-A4A4-0BD93AD512AB}" srcOrd="0" destOrd="0" presId="urn:microsoft.com/office/officeart/2005/8/layout/venn3"/>
    <dgm:cxn modelId="{332BF5BC-D176-4643-AFCF-797540731C1C}" type="presParOf" srcId="{3EA43766-1A03-4A91-AE87-326D456F76A2}" destId="{74B861DB-AD00-48D7-A45D-A2BA7E2146BB}" srcOrd="1" destOrd="0" presId="urn:microsoft.com/office/officeart/2005/8/layout/venn3"/>
    <dgm:cxn modelId="{A4F8409A-074A-4985-B844-7755A71750C3}" type="presParOf" srcId="{3EA43766-1A03-4A91-AE87-326D456F76A2}" destId="{E9E3D9B0-66F1-426D-9F56-E22CBE2AB0F1}" srcOrd="2" destOrd="0" presId="urn:microsoft.com/office/officeart/2005/8/layout/venn3"/>
    <dgm:cxn modelId="{DC097440-1DAA-4E37-BE7C-60E82D861A87}" type="presParOf" srcId="{3EA43766-1A03-4A91-AE87-326D456F76A2}" destId="{D9663AF0-1968-48ED-B879-6893AA54E306}" srcOrd="3" destOrd="0" presId="urn:microsoft.com/office/officeart/2005/8/layout/venn3"/>
    <dgm:cxn modelId="{EBFE222E-1757-49F0-B965-5B845384474E}" type="presParOf" srcId="{3EA43766-1A03-4A91-AE87-326D456F76A2}" destId="{D80E8E9D-8EDE-4D58-B2D9-127410F83622}" srcOrd="4" destOrd="0" presId="urn:microsoft.com/office/officeart/2005/8/layout/venn3"/>
    <dgm:cxn modelId="{5A4220BF-2F0A-4992-B8B9-7635381DBFB3}" type="presParOf" srcId="{3EA43766-1A03-4A91-AE87-326D456F76A2}" destId="{067C5D19-A4B1-406A-8383-EAB0037B00BC}" srcOrd="5" destOrd="0" presId="urn:microsoft.com/office/officeart/2005/8/layout/venn3"/>
    <dgm:cxn modelId="{AE1641EE-0D5A-446A-B780-7E4C97CDB81F}" type="presParOf" srcId="{3EA43766-1A03-4A91-AE87-326D456F76A2}" destId="{B7E31C03-E449-4AA6-9A2A-BF3E5A10F48A}"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F779626F-97FE-437B-8C6F-877CCD9663AE}"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s-CO"/>
        </a:p>
      </dgm:t>
    </dgm:pt>
    <dgm:pt modelId="{74E8E747-2205-4269-BB4D-1F75B8264AAF}">
      <dgm:prSet phldrT="[Texto]"/>
      <dgm:spPr/>
      <dgm:t>
        <a:bodyPr/>
        <a:lstStyle/>
        <a:p>
          <a:r>
            <a:rPr lang="es-CO" b="1" dirty="0" smtClean="0">
              <a:solidFill>
                <a:schemeClr val="tx1"/>
              </a:solidFill>
            </a:rPr>
            <a:t>HERRAMIENTAS</a:t>
          </a:r>
          <a:endParaRPr lang="es-CO" b="1" dirty="0">
            <a:solidFill>
              <a:schemeClr val="tx1"/>
            </a:solidFill>
          </a:endParaRPr>
        </a:p>
      </dgm:t>
    </dgm:pt>
    <dgm:pt modelId="{6FB560C5-D006-41E5-B49F-714E0849F57B}" type="parTrans" cxnId="{3D9CBD25-9DE7-40F4-834A-E93FD9E08EB0}">
      <dgm:prSet/>
      <dgm:spPr/>
      <dgm:t>
        <a:bodyPr/>
        <a:lstStyle/>
        <a:p>
          <a:endParaRPr lang="es-CO"/>
        </a:p>
      </dgm:t>
    </dgm:pt>
    <dgm:pt modelId="{23F554E5-A9EB-448E-8D81-9B2167346CAE}" type="sibTrans" cxnId="{3D9CBD25-9DE7-40F4-834A-E93FD9E08EB0}">
      <dgm:prSet/>
      <dgm:spPr/>
      <dgm:t>
        <a:bodyPr/>
        <a:lstStyle/>
        <a:p>
          <a:endParaRPr lang="es-CO"/>
        </a:p>
      </dgm:t>
    </dgm:pt>
    <dgm:pt modelId="{8D7BBDD3-9748-4B36-8D5D-E5FB0EED9B44}">
      <dgm:prSet phldrT="[Texto]"/>
      <dgm:spPr/>
      <dgm:t>
        <a:bodyPr/>
        <a:lstStyle/>
        <a:p>
          <a:r>
            <a:rPr lang="es-CO" b="1" dirty="0" smtClean="0">
              <a:solidFill>
                <a:schemeClr val="tx1"/>
              </a:solidFill>
            </a:rPr>
            <a:t>AUTODIAGNOSTICOS</a:t>
          </a:r>
          <a:endParaRPr lang="es-CO" b="1" dirty="0">
            <a:solidFill>
              <a:schemeClr val="tx1"/>
            </a:solidFill>
          </a:endParaRPr>
        </a:p>
      </dgm:t>
    </dgm:pt>
    <dgm:pt modelId="{18136DC2-37F4-44D5-8EEB-B454F83C30CE}" type="parTrans" cxnId="{EB9C1E5B-B461-4FDD-98E4-84DDB63DF08C}">
      <dgm:prSet/>
      <dgm:spPr/>
      <dgm:t>
        <a:bodyPr/>
        <a:lstStyle/>
        <a:p>
          <a:endParaRPr lang="es-CO"/>
        </a:p>
      </dgm:t>
    </dgm:pt>
    <dgm:pt modelId="{2A12A13B-5ACB-44F1-A7D6-DEECF8717E6A}" type="sibTrans" cxnId="{EB9C1E5B-B461-4FDD-98E4-84DDB63DF08C}">
      <dgm:prSet/>
      <dgm:spPr/>
      <dgm:t>
        <a:bodyPr/>
        <a:lstStyle/>
        <a:p>
          <a:endParaRPr lang="es-CO"/>
        </a:p>
      </dgm:t>
    </dgm:pt>
    <dgm:pt modelId="{79334106-190B-4849-9EB4-43779221FDC5}">
      <dgm:prSet phldrT="[Texto]"/>
      <dgm:spPr/>
      <dgm:t>
        <a:bodyPr/>
        <a:lstStyle/>
        <a:p>
          <a:r>
            <a:rPr lang="es-CO" b="1" dirty="0" smtClean="0">
              <a:solidFill>
                <a:schemeClr val="tx1"/>
              </a:solidFill>
            </a:rPr>
            <a:t>FURAG II</a:t>
          </a:r>
          <a:endParaRPr lang="es-CO" b="1" dirty="0">
            <a:solidFill>
              <a:schemeClr val="tx1"/>
            </a:solidFill>
          </a:endParaRPr>
        </a:p>
      </dgm:t>
    </dgm:pt>
    <dgm:pt modelId="{DAC9BD2C-3774-4019-A352-C7B3C49A4089}" type="parTrans" cxnId="{557ACF35-17BB-4EAA-A156-7D0FBE6DA083}">
      <dgm:prSet/>
      <dgm:spPr/>
      <dgm:t>
        <a:bodyPr/>
        <a:lstStyle/>
        <a:p>
          <a:endParaRPr lang="es-CO"/>
        </a:p>
      </dgm:t>
    </dgm:pt>
    <dgm:pt modelId="{0E13304B-637B-4E27-BA5A-11B546DAFB2B}" type="sibTrans" cxnId="{557ACF35-17BB-4EAA-A156-7D0FBE6DA083}">
      <dgm:prSet/>
      <dgm:spPr/>
      <dgm:t>
        <a:bodyPr/>
        <a:lstStyle/>
        <a:p>
          <a:endParaRPr lang="es-CO"/>
        </a:p>
      </dgm:t>
    </dgm:pt>
    <dgm:pt modelId="{870001D7-E8B5-4447-990C-7107C97D28A3}">
      <dgm:prSet phldrT="[Texto]"/>
      <dgm:spPr/>
      <dgm:t>
        <a:bodyPr/>
        <a:lstStyle/>
        <a:p>
          <a:r>
            <a:rPr lang="es-CO" b="1" dirty="0" smtClean="0">
              <a:solidFill>
                <a:schemeClr val="tx1"/>
              </a:solidFill>
            </a:rPr>
            <a:t>INDICE DE DESEMPEÑO INSTITUCIONAL IDI</a:t>
          </a:r>
          <a:endParaRPr lang="es-CO" b="1" dirty="0">
            <a:solidFill>
              <a:schemeClr val="tx1"/>
            </a:solidFill>
          </a:endParaRPr>
        </a:p>
      </dgm:t>
    </dgm:pt>
    <dgm:pt modelId="{BB73B38D-9C59-46DE-A8A8-107DC966F964}" type="parTrans" cxnId="{0E816DE7-8BD1-40EA-AF46-2A458160C0A4}">
      <dgm:prSet/>
      <dgm:spPr/>
      <dgm:t>
        <a:bodyPr/>
        <a:lstStyle/>
        <a:p>
          <a:endParaRPr lang="es-CO"/>
        </a:p>
      </dgm:t>
    </dgm:pt>
    <dgm:pt modelId="{4EA5841E-0393-450F-9F9B-A7FC1101F7CA}" type="sibTrans" cxnId="{0E816DE7-8BD1-40EA-AF46-2A458160C0A4}">
      <dgm:prSet/>
      <dgm:spPr/>
      <dgm:t>
        <a:bodyPr/>
        <a:lstStyle/>
        <a:p>
          <a:endParaRPr lang="es-CO"/>
        </a:p>
      </dgm:t>
    </dgm:pt>
    <dgm:pt modelId="{9EB34BAF-E987-445E-B42A-036E9475A67D}" type="pres">
      <dgm:prSet presAssocID="{F779626F-97FE-437B-8C6F-877CCD9663AE}" presName="cycle" presStyleCnt="0">
        <dgm:presLayoutVars>
          <dgm:chMax val="1"/>
          <dgm:dir/>
          <dgm:animLvl val="ctr"/>
          <dgm:resizeHandles val="exact"/>
        </dgm:presLayoutVars>
      </dgm:prSet>
      <dgm:spPr/>
      <dgm:t>
        <a:bodyPr/>
        <a:lstStyle/>
        <a:p>
          <a:endParaRPr lang="es-CO"/>
        </a:p>
      </dgm:t>
    </dgm:pt>
    <dgm:pt modelId="{7020AAC0-4A27-4CA7-AF6F-8E49DA10E3DE}" type="pres">
      <dgm:prSet presAssocID="{74E8E747-2205-4269-BB4D-1F75B8264AAF}" presName="centerShape" presStyleLbl="node0" presStyleIdx="0" presStyleCnt="1"/>
      <dgm:spPr/>
      <dgm:t>
        <a:bodyPr/>
        <a:lstStyle/>
        <a:p>
          <a:endParaRPr lang="es-CO"/>
        </a:p>
      </dgm:t>
    </dgm:pt>
    <dgm:pt modelId="{C0FCF76B-6E45-4AA3-A59B-2FDC077B379E}" type="pres">
      <dgm:prSet presAssocID="{18136DC2-37F4-44D5-8EEB-B454F83C30CE}" presName="parTrans" presStyleLbl="bgSibTrans2D1" presStyleIdx="0" presStyleCnt="3"/>
      <dgm:spPr/>
      <dgm:t>
        <a:bodyPr/>
        <a:lstStyle/>
        <a:p>
          <a:endParaRPr lang="es-CO"/>
        </a:p>
      </dgm:t>
    </dgm:pt>
    <dgm:pt modelId="{067B4428-72C8-4E84-AB09-C274B50FBFC3}" type="pres">
      <dgm:prSet presAssocID="{8D7BBDD3-9748-4B36-8D5D-E5FB0EED9B44}" presName="node" presStyleLbl="node1" presStyleIdx="0" presStyleCnt="3">
        <dgm:presLayoutVars>
          <dgm:bulletEnabled val="1"/>
        </dgm:presLayoutVars>
      </dgm:prSet>
      <dgm:spPr/>
      <dgm:t>
        <a:bodyPr/>
        <a:lstStyle/>
        <a:p>
          <a:endParaRPr lang="es-CO"/>
        </a:p>
      </dgm:t>
    </dgm:pt>
    <dgm:pt modelId="{CBF60D9F-3BF4-4466-93ED-21F2415D9A74}" type="pres">
      <dgm:prSet presAssocID="{DAC9BD2C-3774-4019-A352-C7B3C49A4089}" presName="parTrans" presStyleLbl="bgSibTrans2D1" presStyleIdx="1" presStyleCnt="3"/>
      <dgm:spPr/>
      <dgm:t>
        <a:bodyPr/>
        <a:lstStyle/>
        <a:p>
          <a:endParaRPr lang="es-CO"/>
        </a:p>
      </dgm:t>
    </dgm:pt>
    <dgm:pt modelId="{9CC59438-9F2C-41A5-A4AC-4EB0C30DD914}" type="pres">
      <dgm:prSet presAssocID="{79334106-190B-4849-9EB4-43779221FDC5}" presName="node" presStyleLbl="node1" presStyleIdx="1" presStyleCnt="3">
        <dgm:presLayoutVars>
          <dgm:bulletEnabled val="1"/>
        </dgm:presLayoutVars>
      </dgm:prSet>
      <dgm:spPr/>
      <dgm:t>
        <a:bodyPr/>
        <a:lstStyle/>
        <a:p>
          <a:endParaRPr lang="es-CO"/>
        </a:p>
      </dgm:t>
    </dgm:pt>
    <dgm:pt modelId="{F88470A9-0689-42F7-BA58-6385A80C59CC}" type="pres">
      <dgm:prSet presAssocID="{BB73B38D-9C59-46DE-A8A8-107DC966F964}" presName="parTrans" presStyleLbl="bgSibTrans2D1" presStyleIdx="2" presStyleCnt="3"/>
      <dgm:spPr/>
      <dgm:t>
        <a:bodyPr/>
        <a:lstStyle/>
        <a:p>
          <a:endParaRPr lang="es-CO"/>
        </a:p>
      </dgm:t>
    </dgm:pt>
    <dgm:pt modelId="{72D6590B-1D8E-4A04-8DEF-60318ADBB037}" type="pres">
      <dgm:prSet presAssocID="{870001D7-E8B5-4447-990C-7107C97D28A3}" presName="node" presStyleLbl="node1" presStyleIdx="2" presStyleCnt="3">
        <dgm:presLayoutVars>
          <dgm:bulletEnabled val="1"/>
        </dgm:presLayoutVars>
      </dgm:prSet>
      <dgm:spPr/>
      <dgm:t>
        <a:bodyPr/>
        <a:lstStyle/>
        <a:p>
          <a:endParaRPr lang="es-CO"/>
        </a:p>
      </dgm:t>
    </dgm:pt>
  </dgm:ptLst>
  <dgm:cxnLst>
    <dgm:cxn modelId="{82435683-653C-422D-88CE-ADFAD46B2A00}" type="presOf" srcId="{F779626F-97FE-437B-8C6F-877CCD9663AE}" destId="{9EB34BAF-E987-445E-B42A-036E9475A67D}" srcOrd="0" destOrd="0" presId="urn:microsoft.com/office/officeart/2005/8/layout/radial4"/>
    <dgm:cxn modelId="{557ACF35-17BB-4EAA-A156-7D0FBE6DA083}" srcId="{74E8E747-2205-4269-BB4D-1F75B8264AAF}" destId="{79334106-190B-4849-9EB4-43779221FDC5}" srcOrd="1" destOrd="0" parTransId="{DAC9BD2C-3774-4019-A352-C7B3C49A4089}" sibTransId="{0E13304B-637B-4E27-BA5A-11B546DAFB2B}"/>
    <dgm:cxn modelId="{3D9CBD25-9DE7-40F4-834A-E93FD9E08EB0}" srcId="{F779626F-97FE-437B-8C6F-877CCD9663AE}" destId="{74E8E747-2205-4269-BB4D-1F75B8264AAF}" srcOrd="0" destOrd="0" parTransId="{6FB560C5-D006-41E5-B49F-714E0849F57B}" sibTransId="{23F554E5-A9EB-448E-8D81-9B2167346CAE}"/>
    <dgm:cxn modelId="{CEBA5FF4-65F2-49AE-A3C6-14BD062BDBA9}" type="presOf" srcId="{18136DC2-37F4-44D5-8EEB-B454F83C30CE}" destId="{C0FCF76B-6E45-4AA3-A59B-2FDC077B379E}" srcOrd="0" destOrd="0" presId="urn:microsoft.com/office/officeart/2005/8/layout/radial4"/>
    <dgm:cxn modelId="{46AF8D49-6763-4996-B335-ADD1621D41DC}" type="presOf" srcId="{79334106-190B-4849-9EB4-43779221FDC5}" destId="{9CC59438-9F2C-41A5-A4AC-4EB0C30DD914}" srcOrd="0" destOrd="0" presId="urn:microsoft.com/office/officeart/2005/8/layout/radial4"/>
    <dgm:cxn modelId="{E3CD6F21-FF5C-425B-8AB6-0600265DF0FE}" type="presOf" srcId="{74E8E747-2205-4269-BB4D-1F75B8264AAF}" destId="{7020AAC0-4A27-4CA7-AF6F-8E49DA10E3DE}" srcOrd="0" destOrd="0" presId="urn:microsoft.com/office/officeart/2005/8/layout/radial4"/>
    <dgm:cxn modelId="{0F7CE20B-8498-40F0-B287-8E4BD5ADC3F8}" type="presOf" srcId="{8D7BBDD3-9748-4B36-8D5D-E5FB0EED9B44}" destId="{067B4428-72C8-4E84-AB09-C274B50FBFC3}" srcOrd="0" destOrd="0" presId="urn:microsoft.com/office/officeart/2005/8/layout/radial4"/>
    <dgm:cxn modelId="{EB9C1E5B-B461-4FDD-98E4-84DDB63DF08C}" srcId="{74E8E747-2205-4269-BB4D-1F75B8264AAF}" destId="{8D7BBDD3-9748-4B36-8D5D-E5FB0EED9B44}" srcOrd="0" destOrd="0" parTransId="{18136DC2-37F4-44D5-8EEB-B454F83C30CE}" sibTransId="{2A12A13B-5ACB-44F1-A7D6-DEECF8717E6A}"/>
    <dgm:cxn modelId="{0E816DE7-8BD1-40EA-AF46-2A458160C0A4}" srcId="{74E8E747-2205-4269-BB4D-1F75B8264AAF}" destId="{870001D7-E8B5-4447-990C-7107C97D28A3}" srcOrd="2" destOrd="0" parTransId="{BB73B38D-9C59-46DE-A8A8-107DC966F964}" sibTransId="{4EA5841E-0393-450F-9F9B-A7FC1101F7CA}"/>
    <dgm:cxn modelId="{8E456B73-E6C1-42E2-B9CD-BB074ED57E40}" type="presOf" srcId="{DAC9BD2C-3774-4019-A352-C7B3C49A4089}" destId="{CBF60D9F-3BF4-4466-93ED-21F2415D9A74}" srcOrd="0" destOrd="0" presId="urn:microsoft.com/office/officeart/2005/8/layout/radial4"/>
    <dgm:cxn modelId="{B20EB581-2143-44C4-82A0-6C1270D8138D}" type="presOf" srcId="{BB73B38D-9C59-46DE-A8A8-107DC966F964}" destId="{F88470A9-0689-42F7-BA58-6385A80C59CC}" srcOrd="0" destOrd="0" presId="urn:microsoft.com/office/officeart/2005/8/layout/radial4"/>
    <dgm:cxn modelId="{7A5C5D10-1625-430D-8D35-A75DCB663FAC}" type="presOf" srcId="{870001D7-E8B5-4447-990C-7107C97D28A3}" destId="{72D6590B-1D8E-4A04-8DEF-60318ADBB037}" srcOrd="0" destOrd="0" presId="urn:microsoft.com/office/officeart/2005/8/layout/radial4"/>
    <dgm:cxn modelId="{EE5FC3DD-F85E-4242-B718-84D8F96934FE}" type="presParOf" srcId="{9EB34BAF-E987-445E-B42A-036E9475A67D}" destId="{7020AAC0-4A27-4CA7-AF6F-8E49DA10E3DE}" srcOrd="0" destOrd="0" presId="urn:microsoft.com/office/officeart/2005/8/layout/radial4"/>
    <dgm:cxn modelId="{88C553B1-6C59-4322-B53C-89C3A13363BE}" type="presParOf" srcId="{9EB34BAF-E987-445E-B42A-036E9475A67D}" destId="{C0FCF76B-6E45-4AA3-A59B-2FDC077B379E}" srcOrd="1" destOrd="0" presId="urn:microsoft.com/office/officeart/2005/8/layout/radial4"/>
    <dgm:cxn modelId="{D18FBC04-F525-44B5-A6BC-57D5E5919923}" type="presParOf" srcId="{9EB34BAF-E987-445E-B42A-036E9475A67D}" destId="{067B4428-72C8-4E84-AB09-C274B50FBFC3}" srcOrd="2" destOrd="0" presId="urn:microsoft.com/office/officeart/2005/8/layout/radial4"/>
    <dgm:cxn modelId="{33E28B44-B62D-4C74-8531-527B999A7510}" type="presParOf" srcId="{9EB34BAF-E987-445E-B42A-036E9475A67D}" destId="{CBF60D9F-3BF4-4466-93ED-21F2415D9A74}" srcOrd="3" destOrd="0" presId="urn:microsoft.com/office/officeart/2005/8/layout/radial4"/>
    <dgm:cxn modelId="{6F110AAB-66A5-4243-B987-0E6F5826C81A}" type="presParOf" srcId="{9EB34BAF-E987-445E-B42A-036E9475A67D}" destId="{9CC59438-9F2C-41A5-A4AC-4EB0C30DD914}" srcOrd="4" destOrd="0" presId="urn:microsoft.com/office/officeart/2005/8/layout/radial4"/>
    <dgm:cxn modelId="{1851F54B-007B-4453-B68C-5AD2EE26FC8D}" type="presParOf" srcId="{9EB34BAF-E987-445E-B42A-036E9475A67D}" destId="{F88470A9-0689-42F7-BA58-6385A80C59CC}" srcOrd="5" destOrd="0" presId="urn:microsoft.com/office/officeart/2005/8/layout/radial4"/>
    <dgm:cxn modelId="{9BAC8249-6105-4C0E-A296-E727A64C79DD}" type="presParOf" srcId="{9EB34BAF-E987-445E-B42A-036E9475A67D}" destId="{72D6590B-1D8E-4A04-8DEF-60318ADBB037}"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FC02CB-F792-4C35-9993-4BBA04B94AB5}" type="doc">
      <dgm:prSet loTypeId="urn:microsoft.com/office/officeart/2005/8/layout/venn3" loCatId="relationship" qsTypeId="urn:microsoft.com/office/officeart/2005/8/quickstyle/simple1" qsCatId="simple" csTypeId="urn:microsoft.com/office/officeart/2005/8/colors/colorful1" csCatId="colorful" phldr="1"/>
      <dgm:spPr/>
      <dgm:t>
        <a:bodyPr/>
        <a:lstStyle/>
        <a:p>
          <a:endParaRPr lang="es-CO"/>
        </a:p>
      </dgm:t>
    </dgm:pt>
    <dgm:pt modelId="{2CFB81B5-5EA0-44D7-B4A7-8F58AAD91F9A}">
      <dgm:prSet phldrT="[Texto]" custT="1"/>
      <dgm:spPr>
        <a:solidFill>
          <a:schemeClr val="accent6">
            <a:lumMod val="60000"/>
            <a:lumOff val="40000"/>
            <a:alpha val="50000"/>
          </a:schemeClr>
        </a:solidFill>
      </dgm:spPr>
      <dgm:t>
        <a:bodyPr/>
        <a:lstStyle/>
        <a:p>
          <a:r>
            <a:rPr lang="es-CO" sz="2800" b="1" dirty="0" smtClean="0">
              <a:latin typeface="+mn-lt"/>
            </a:rPr>
            <a:t>MIPG V2 </a:t>
          </a:r>
        </a:p>
        <a:p>
          <a:r>
            <a:rPr lang="es-CO" sz="2800" b="1" dirty="0" smtClean="0">
              <a:latin typeface="+mn-lt"/>
            </a:rPr>
            <a:t>Decreto </a:t>
          </a:r>
          <a:r>
            <a:rPr lang="es-CO" sz="2800" b="0" dirty="0" smtClean="0">
              <a:latin typeface="+mn-lt"/>
            </a:rPr>
            <a:t>1499/2017</a:t>
          </a:r>
        </a:p>
      </dgm:t>
    </dgm:pt>
    <dgm:pt modelId="{676BE64F-A7EA-4CEA-89DC-0B7AB418AA43}" type="parTrans" cxnId="{68BFC230-0763-4C3D-BE1E-5A593076CF14}">
      <dgm:prSet/>
      <dgm:spPr/>
      <dgm:t>
        <a:bodyPr/>
        <a:lstStyle/>
        <a:p>
          <a:endParaRPr lang="es-CO"/>
        </a:p>
      </dgm:t>
    </dgm:pt>
    <dgm:pt modelId="{1E498A62-BE1F-4805-AF00-142FF56C1141}" type="sibTrans" cxnId="{68BFC230-0763-4C3D-BE1E-5A593076CF14}">
      <dgm:prSet/>
      <dgm:spPr/>
      <dgm:t>
        <a:bodyPr/>
        <a:lstStyle/>
        <a:p>
          <a:endParaRPr lang="es-CO"/>
        </a:p>
      </dgm:t>
    </dgm:pt>
    <dgm:pt modelId="{746D6F97-A879-41F7-850F-93BEC8FCD67F}">
      <dgm:prSet phldrT="[Texto]" custT="1"/>
      <dgm:spPr>
        <a:solidFill>
          <a:schemeClr val="accent1">
            <a:lumMod val="75000"/>
            <a:alpha val="50000"/>
          </a:schemeClr>
        </a:solidFill>
      </dgm:spPr>
      <dgm:t>
        <a:bodyPr/>
        <a:lstStyle/>
        <a:p>
          <a:r>
            <a:rPr lang="es-CO" sz="2800" b="1" dirty="0" smtClean="0">
              <a:latin typeface="+mn-lt"/>
            </a:rPr>
            <a:t>SCI</a:t>
          </a:r>
        </a:p>
        <a:p>
          <a:r>
            <a:rPr lang="es-CO" sz="2800" b="0" dirty="0" smtClean="0">
              <a:latin typeface="+mn-lt"/>
            </a:rPr>
            <a:t>MECI:2014</a:t>
          </a:r>
          <a:endParaRPr lang="es-CO" sz="2000" b="0" dirty="0">
            <a:latin typeface="+mn-lt"/>
          </a:endParaRPr>
        </a:p>
      </dgm:t>
    </dgm:pt>
    <dgm:pt modelId="{01C21FA0-F622-4AA2-806F-3C00A6C1F6E2}" type="parTrans" cxnId="{40CD627F-CD45-4906-A04F-B9DB652238A7}">
      <dgm:prSet/>
      <dgm:spPr/>
      <dgm:t>
        <a:bodyPr/>
        <a:lstStyle/>
        <a:p>
          <a:endParaRPr lang="es-CO"/>
        </a:p>
      </dgm:t>
    </dgm:pt>
    <dgm:pt modelId="{F428E96C-83C8-4834-9FD5-5DADEBF5E0B1}" type="sibTrans" cxnId="{40CD627F-CD45-4906-A04F-B9DB652238A7}">
      <dgm:prSet/>
      <dgm:spPr/>
      <dgm:t>
        <a:bodyPr/>
        <a:lstStyle/>
        <a:p>
          <a:endParaRPr lang="es-CO"/>
        </a:p>
      </dgm:t>
    </dgm:pt>
    <dgm:pt modelId="{C54F01C4-956D-4FAB-8A56-1ED8B868EEBE}">
      <dgm:prSet phldrT="[Texto]" custT="1"/>
      <dgm:spPr>
        <a:solidFill>
          <a:schemeClr val="accent1">
            <a:lumMod val="60000"/>
            <a:lumOff val="40000"/>
            <a:alpha val="50000"/>
          </a:schemeClr>
        </a:solidFill>
      </dgm:spPr>
      <dgm:t>
        <a:bodyPr/>
        <a:lstStyle/>
        <a:p>
          <a:r>
            <a:rPr lang="es-CO" sz="2800" b="1" dirty="0" smtClean="0">
              <a:latin typeface="+mn-lt"/>
            </a:rPr>
            <a:t>MIPG V1</a:t>
          </a:r>
        </a:p>
        <a:p>
          <a:r>
            <a:rPr lang="es-CO" sz="2800" b="0" dirty="0" smtClean="0">
              <a:latin typeface="+mn-lt"/>
            </a:rPr>
            <a:t>Decreto 1083/2015</a:t>
          </a:r>
          <a:endParaRPr lang="es-CO" sz="2000" b="0" dirty="0">
            <a:latin typeface="+mn-lt"/>
          </a:endParaRPr>
        </a:p>
      </dgm:t>
    </dgm:pt>
    <dgm:pt modelId="{CF2CE67A-C0B7-4C3F-B9ED-C794B0A2AFAE}" type="sibTrans" cxnId="{94CF2377-C9DF-4278-B72B-F9FC0956C2FA}">
      <dgm:prSet/>
      <dgm:spPr/>
      <dgm:t>
        <a:bodyPr/>
        <a:lstStyle/>
        <a:p>
          <a:endParaRPr lang="es-CO"/>
        </a:p>
      </dgm:t>
    </dgm:pt>
    <dgm:pt modelId="{B4DFB9E1-4CD1-4F5D-B3A2-392682A4C9EF}" type="parTrans" cxnId="{94CF2377-C9DF-4278-B72B-F9FC0956C2FA}">
      <dgm:prSet/>
      <dgm:spPr/>
      <dgm:t>
        <a:bodyPr/>
        <a:lstStyle/>
        <a:p>
          <a:endParaRPr lang="es-CO"/>
        </a:p>
      </dgm:t>
    </dgm:pt>
    <dgm:pt modelId="{B45E34BC-A686-4BFF-B1E3-D6C93CA6EB67}" type="pres">
      <dgm:prSet presAssocID="{34FC02CB-F792-4C35-9993-4BBA04B94AB5}" presName="Name0" presStyleCnt="0">
        <dgm:presLayoutVars>
          <dgm:dir/>
          <dgm:resizeHandles val="exact"/>
        </dgm:presLayoutVars>
      </dgm:prSet>
      <dgm:spPr/>
      <dgm:t>
        <a:bodyPr/>
        <a:lstStyle/>
        <a:p>
          <a:endParaRPr lang="es-CO"/>
        </a:p>
      </dgm:t>
    </dgm:pt>
    <dgm:pt modelId="{C0018D5F-3EA1-48C4-8803-23C5401ECA1F}" type="pres">
      <dgm:prSet presAssocID="{746D6F97-A879-41F7-850F-93BEC8FCD67F}" presName="Name5" presStyleLbl="vennNode1" presStyleIdx="0" presStyleCnt="3">
        <dgm:presLayoutVars>
          <dgm:bulletEnabled val="1"/>
        </dgm:presLayoutVars>
      </dgm:prSet>
      <dgm:spPr/>
      <dgm:t>
        <a:bodyPr/>
        <a:lstStyle/>
        <a:p>
          <a:endParaRPr lang="es-CO"/>
        </a:p>
      </dgm:t>
    </dgm:pt>
    <dgm:pt modelId="{A44BADD6-88D6-4FC0-92DD-16FADC391FBC}" type="pres">
      <dgm:prSet presAssocID="{F428E96C-83C8-4834-9FD5-5DADEBF5E0B1}" presName="space" presStyleCnt="0"/>
      <dgm:spPr/>
    </dgm:pt>
    <dgm:pt modelId="{37DC1DCC-FC16-4BE7-BC08-DF8ECE445ECF}" type="pres">
      <dgm:prSet presAssocID="{C54F01C4-956D-4FAB-8A56-1ED8B868EEBE}" presName="Name5" presStyleLbl="vennNode1" presStyleIdx="1" presStyleCnt="3">
        <dgm:presLayoutVars>
          <dgm:bulletEnabled val="1"/>
        </dgm:presLayoutVars>
      </dgm:prSet>
      <dgm:spPr/>
      <dgm:t>
        <a:bodyPr/>
        <a:lstStyle/>
        <a:p>
          <a:endParaRPr lang="es-CO"/>
        </a:p>
      </dgm:t>
    </dgm:pt>
    <dgm:pt modelId="{1100F81D-D7FA-499D-9C6C-2175081D7F74}" type="pres">
      <dgm:prSet presAssocID="{CF2CE67A-C0B7-4C3F-B9ED-C794B0A2AFAE}" presName="space" presStyleCnt="0"/>
      <dgm:spPr/>
    </dgm:pt>
    <dgm:pt modelId="{9914B92F-E65A-47A3-A2A2-0B48F89C39E6}" type="pres">
      <dgm:prSet presAssocID="{2CFB81B5-5EA0-44D7-B4A7-8F58AAD91F9A}" presName="Name5" presStyleLbl="vennNode1" presStyleIdx="2" presStyleCnt="3">
        <dgm:presLayoutVars>
          <dgm:bulletEnabled val="1"/>
        </dgm:presLayoutVars>
      </dgm:prSet>
      <dgm:spPr/>
      <dgm:t>
        <a:bodyPr/>
        <a:lstStyle/>
        <a:p>
          <a:endParaRPr lang="es-CO"/>
        </a:p>
      </dgm:t>
    </dgm:pt>
  </dgm:ptLst>
  <dgm:cxnLst>
    <dgm:cxn modelId="{40CD627F-CD45-4906-A04F-B9DB652238A7}" srcId="{34FC02CB-F792-4C35-9993-4BBA04B94AB5}" destId="{746D6F97-A879-41F7-850F-93BEC8FCD67F}" srcOrd="0" destOrd="0" parTransId="{01C21FA0-F622-4AA2-806F-3C00A6C1F6E2}" sibTransId="{F428E96C-83C8-4834-9FD5-5DADEBF5E0B1}"/>
    <dgm:cxn modelId="{32EB6AC0-E850-482A-A75D-636ADBF7AB23}" type="presOf" srcId="{746D6F97-A879-41F7-850F-93BEC8FCD67F}" destId="{C0018D5F-3EA1-48C4-8803-23C5401ECA1F}" srcOrd="0" destOrd="0" presId="urn:microsoft.com/office/officeart/2005/8/layout/venn3"/>
    <dgm:cxn modelId="{68BFC230-0763-4C3D-BE1E-5A593076CF14}" srcId="{34FC02CB-F792-4C35-9993-4BBA04B94AB5}" destId="{2CFB81B5-5EA0-44D7-B4A7-8F58AAD91F9A}" srcOrd="2" destOrd="0" parTransId="{676BE64F-A7EA-4CEA-89DC-0B7AB418AA43}" sibTransId="{1E498A62-BE1F-4805-AF00-142FF56C1141}"/>
    <dgm:cxn modelId="{94CF2377-C9DF-4278-B72B-F9FC0956C2FA}" srcId="{34FC02CB-F792-4C35-9993-4BBA04B94AB5}" destId="{C54F01C4-956D-4FAB-8A56-1ED8B868EEBE}" srcOrd="1" destOrd="0" parTransId="{B4DFB9E1-4CD1-4F5D-B3A2-392682A4C9EF}" sibTransId="{CF2CE67A-C0B7-4C3F-B9ED-C794B0A2AFAE}"/>
    <dgm:cxn modelId="{90A51053-7F20-42F8-A982-A2B59CD2F2AA}" type="presOf" srcId="{C54F01C4-956D-4FAB-8A56-1ED8B868EEBE}" destId="{37DC1DCC-FC16-4BE7-BC08-DF8ECE445ECF}" srcOrd="0" destOrd="0" presId="urn:microsoft.com/office/officeart/2005/8/layout/venn3"/>
    <dgm:cxn modelId="{7CC7BFDB-3147-40EF-AE44-855E35EFD472}" type="presOf" srcId="{34FC02CB-F792-4C35-9993-4BBA04B94AB5}" destId="{B45E34BC-A686-4BFF-B1E3-D6C93CA6EB67}" srcOrd="0" destOrd="0" presId="urn:microsoft.com/office/officeart/2005/8/layout/venn3"/>
    <dgm:cxn modelId="{0F76AFEA-4B2A-40F0-867D-0B8146DF0397}" type="presOf" srcId="{2CFB81B5-5EA0-44D7-B4A7-8F58AAD91F9A}" destId="{9914B92F-E65A-47A3-A2A2-0B48F89C39E6}" srcOrd="0" destOrd="0" presId="urn:microsoft.com/office/officeart/2005/8/layout/venn3"/>
    <dgm:cxn modelId="{D6A191CB-7969-4D88-B6A5-25D328BFD5C9}" type="presParOf" srcId="{B45E34BC-A686-4BFF-B1E3-D6C93CA6EB67}" destId="{C0018D5F-3EA1-48C4-8803-23C5401ECA1F}" srcOrd="0" destOrd="0" presId="urn:microsoft.com/office/officeart/2005/8/layout/venn3"/>
    <dgm:cxn modelId="{8F68A25E-ED63-4964-8A68-56C5892521D9}" type="presParOf" srcId="{B45E34BC-A686-4BFF-B1E3-D6C93CA6EB67}" destId="{A44BADD6-88D6-4FC0-92DD-16FADC391FBC}" srcOrd="1" destOrd="0" presId="urn:microsoft.com/office/officeart/2005/8/layout/venn3"/>
    <dgm:cxn modelId="{4F5118A0-1962-47B5-A7E0-1C6AF5B40883}" type="presParOf" srcId="{B45E34BC-A686-4BFF-B1E3-D6C93CA6EB67}" destId="{37DC1DCC-FC16-4BE7-BC08-DF8ECE445ECF}" srcOrd="2" destOrd="0" presId="urn:microsoft.com/office/officeart/2005/8/layout/venn3"/>
    <dgm:cxn modelId="{F261D400-0927-410A-AD77-A796FE92758F}" type="presParOf" srcId="{B45E34BC-A686-4BFF-B1E3-D6C93CA6EB67}" destId="{1100F81D-D7FA-499D-9C6C-2175081D7F74}" srcOrd="3" destOrd="0" presId="urn:microsoft.com/office/officeart/2005/8/layout/venn3"/>
    <dgm:cxn modelId="{37E3DD5B-82C1-4BB1-9E93-44F45F2E2E2D}" type="presParOf" srcId="{B45E34BC-A686-4BFF-B1E3-D6C93CA6EB67}" destId="{9914B92F-E65A-47A3-A2A2-0B48F89C39E6}"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91CEF2-9461-4779-85CF-D7873F4F0412}" type="doc">
      <dgm:prSet loTypeId="urn:microsoft.com/office/officeart/2005/8/layout/cycle2" loCatId="cycle" qsTypeId="urn:microsoft.com/office/officeart/2005/8/quickstyle/simple1" qsCatId="simple" csTypeId="urn:microsoft.com/office/officeart/2005/8/colors/accent6_1" csCatId="accent6" phldr="1"/>
      <dgm:spPr/>
      <dgm:t>
        <a:bodyPr/>
        <a:lstStyle/>
        <a:p>
          <a:endParaRPr lang="es-CO"/>
        </a:p>
      </dgm:t>
    </dgm:pt>
    <dgm:pt modelId="{2755B0D1-D2B5-4FDB-9F2B-BB4675D36964}">
      <dgm:prSet phldrT="[Texto]" custT="1"/>
      <dgm:spPr/>
      <dgm:t>
        <a:bodyPr/>
        <a:lstStyle/>
        <a:p>
          <a:r>
            <a:rPr lang="es-CO" sz="1100" dirty="0" smtClean="0">
              <a:latin typeface="Arial" panose="020B0604020202020204" pitchFamily="34" charset="0"/>
              <a:cs typeface="Arial" panose="020B0604020202020204" pitchFamily="34" charset="0"/>
            </a:rPr>
            <a:t>Dirigir y Planear</a:t>
          </a:r>
          <a:endParaRPr lang="es-CO" sz="1100" dirty="0">
            <a:latin typeface="Arial" panose="020B0604020202020204" pitchFamily="34" charset="0"/>
            <a:cs typeface="Arial" panose="020B0604020202020204" pitchFamily="34" charset="0"/>
          </a:endParaRPr>
        </a:p>
      </dgm:t>
    </dgm:pt>
    <dgm:pt modelId="{782EBE1B-3AF7-4B7E-A1F8-2A2DAD99D418}" type="parTrans" cxnId="{0185EF18-4399-4B41-B1DD-3491FE251DF6}">
      <dgm:prSet/>
      <dgm:spPr/>
      <dgm:t>
        <a:bodyPr/>
        <a:lstStyle/>
        <a:p>
          <a:endParaRPr lang="es-CO"/>
        </a:p>
      </dgm:t>
    </dgm:pt>
    <dgm:pt modelId="{48F11504-9779-4547-AFE7-8DF5B3579E10}" type="sibTrans" cxnId="{0185EF18-4399-4B41-B1DD-3491FE251DF6}">
      <dgm:prSet/>
      <dgm:spPr/>
      <dgm:t>
        <a:bodyPr/>
        <a:lstStyle/>
        <a:p>
          <a:endParaRPr lang="es-CO"/>
        </a:p>
      </dgm:t>
    </dgm:pt>
    <dgm:pt modelId="{7FA3809D-7EAB-42C3-9133-0A56C2593B2E}">
      <dgm:prSet phldrT="[Texto]" custT="1"/>
      <dgm:spPr/>
      <dgm:t>
        <a:bodyPr/>
        <a:lstStyle/>
        <a:p>
          <a:r>
            <a:rPr lang="es-CO" sz="1100" dirty="0" smtClean="0">
              <a:latin typeface="Arial" panose="020B0604020202020204" pitchFamily="34" charset="0"/>
              <a:cs typeface="Arial" panose="020B0604020202020204" pitchFamily="34" charset="0"/>
            </a:rPr>
            <a:t>Ejecutar </a:t>
          </a:r>
          <a:endParaRPr lang="es-CO" sz="1100" dirty="0">
            <a:latin typeface="Arial" panose="020B0604020202020204" pitchFamily="34" charset="0"/>
            <a:cs typeface="Arial" panose="020B0604020202020204" pitchFamily="34" charset="0"/>
          </a:endParaRPr>
        </a:p>
      </dgm:t>
    </dgm:pt>
    <dgm:pt modelId="{E0EE9634-C9F8-459C-86DC-203E5425C14B}" type="parTrans" cxnId="{BE117ED9-2468-4E26-A902-16C314C5E3FF}">
      <dgm:prSet/>
      <dgm:spPr/>
      <dgm:t>
        <a:bodyPr/>
        <a:lstStyle/>
        <a:p>
          <a:endParaRPr lang="es-CO"/>
        </a:p>
      </dgm:t>
    </dgm:pt>
    <dgm:pt modelId="{7D92A9E2-2ADB-4A85-89A1-46AFE4EB00D4}" type="sibTrans" cxnId="{BE117ED9-2468-4E26-A902-16C314C5E3FF}">
      <dgm:prSet/>
      <dgm:spPr/>
      <dgm:t>
        <a:bodyPr/>
        <a:lstStyle/>
        <a:p>
          <a:endParaRPr lang="es-CO"/>
        </a:p>
      </dgm:t>
    </dgm:pt>
    <dgm:pt modelId="{87A76927-EDC2-4F08-AB17-F3D8DEEA2B9F}">
      <dgm:prSet phldrT="[Texto]" custT="1"/>
      <dgm:spPr/>
      <dgm:t>
        <a:bodyPr/>
        <a:lstStyle/>
        <a:p>
          <a:r>
            <a:rPr lang="es-CO" sz="1100" dirty="0" smtClean="0">
              <a:latin typeface="Arial" panose="020B0604020202020204" pitchFamily="34" charset="0"/>
              <a:cs typeface="Arial" panose="020B0604020202020204" pitchFamily="34" charset="0"/>
            </a:rPr>
            <a:t>Hacer Seguimiento y Evaluar</a:t>
          </a:r>
          <a:endParaRPr lang="es-CO" sz="1100" dirty="0">
            <a:latin typeface="Arial" panose="020B0604020202020204" pitchFamily="34" charset="0"/>
            <a:cs typeface="Arial" panose="020B0604020202020204" pitchFamily="34" charset="0"/>
          </a:endParaRPr>
        </a:p>
      </dgm:t>
    </dgm:pt>
    <dgm:pt modelId="{31FE637B-B3AD-4A77-B0DA-1D4D80F4C3E6}" type="parTrans" cxnId="{AC360B1B-BC01-40A5-9F18-B74E551F08B0}">
      <dgm:prSet/>
      <dgm:spPr/>
      <dgm:t>
        <a:bodyPr/>
        <a:lstStyle/>
        <a:p>
          <a:endParaRPr lang="es-CO"/>
        </a:p>
      </dgm:t>
    </dgm:pt>
    <dgm:pt modelId="{05FA0488-46CF-4375-89BD-4E52C6ACF2DF}" type="sibTrans" cxnId="{AC360B1B-BC01-40A5-9F18-B74E551F08B0}">
      <dgm:prSet/>
      <dgm:spPr/>
      <dgm:t>
        <a:bodyPr/>
        <a:lstStyle/>
        <a:p>
          <a:endParaRPr lang="es-CO"/>
        </a:p>
      </dgm:t>
    </dgm:pt>
    <dgm:pt modelId="{156020DB-1CEC-44BF-9F6B-F20283EC3FD5}">
      <dgm:prSet phldrT="[Texto]" custT="1"/>
      <dgm:spPr/>
      <dgm:t>
        <a:bodyPr/>
        <a:lstStyle/>
        <a:p>
          <a:r>
            <a:rPr lang="es-CO" sz="1100" dirty="0" smtClean="0">
              <a:latin typeface="Arial" panose="020B0604020202020204" pitchFamily="34" charset="0"/>
              <a:cs typeface="Arial" panose="020B0604020202020204" pitchFamily="34" charset="0"/>
            </a:rPr>
            <a:t>Controlar</a:t>
          </a:r>
          <a:endParaRPr lang="es-CO" sz="1100" dirty="0">
            <a:latin typeface="Arial" panose="020B0604020202020204" pitchFamily="34" charset="0"/>
            <a:cs typeface="Arial" panose="020B0604020202020204" pitchFamily="34" charset="0"/>
          </a:endParaRPr>
        </a:p>
      </dgm:t>
    </dgm:pt>
    <dgm:pt modelId="{0DA75DE2-F529-40A5-94B9-3DFD823CF560}" type="parTrans" cxnId="{E6AE4014-7F1C-46CB-9F2B-8899BC41AE7A}">
      <dgm:prSet/>
      <dgm:spPr/>
      <dgm:t>
        <a:bodyPr/>
        <a:lstStyle/>
        <a:p>
          <a:endParaRPr lang="es-CO"/>
        </a:p>
      </dgm:t>
    </dgm:pt>
    <dgm:pt modelId="{E25C1A75-0215-4EDC-A837-7A7C4917453C}" type="sibTrans" cxnId="{E6AE4014-7F1C-46CB-9F2B-8899BC41AE7A}">
      <dgm:prSet/>
      <dgm:spPr/>
      <dgm:t>
        <a:bodyPr/>
        <a:lstStyle/>
        <a:p>
          <a:endParaRPr lang="es-CO"/>
        </a:p>
      </dgm:t>
    </dgm:pt>
    <dgm:pt modelId="{89C70CFF-2838-4191-93F4-165ED0E8291F}" type="pres">
      <dgm:prSet presAssocID="{E091CEF2-9461-4779-85CF-D7873F4F0412}" presName="cycle" presStyleCnt="0">
        <dgm:presLayoutVars>
          <dgm:dir/>
          <dgm:resizeHandles val="exact"/>
        </dgm:presLayoutVars>
      </dgm:prSet>
      <dgm:spPr/>
      <dgm:t>
        <a:bodyPr/>
        <a:lstStyle/>
        <a:p>
          <a:endParaRPr lang="es-CO"/>
        </a:p>
      </dgm:t>
    </dgm:pt>
    <dgm:pt modelId="{5DD64BD5-DE66-43A1-9540-68C3C3DACE38}" type="pres">
      <dgm:prSet presAssocID="{2755B0D1-D2B5-4FDB-9F2B-BB4675D36964}" presName="node" presStyleLbl="node1" presStyleIdx="0" presStyleCnt="4">
        <dgm:presLayoutVars>
          <dgm:bulletEnabled val="1"/>
        </dgm:presLayoutVars>
      </dgm:prSet>
      <dgm:spPr/>
      <dgm:t>
        <a:bodyPr/>
        <a:lstStyle/>
        <a:p>
          <a:endParaRPr lang="es-CO"/>
        </a:p>
      </dgm:t>
    </dgm:pt>
    <dgm:pt modelId="{C74F8D80-1000-4F3E-897D-803F6422D036}" type="pres">
      <dgm:prSet presAssocID="{48F11504-9779-4547-AFE7-8DF5B3579E10}" presName="sibTrans" presStyleLbl="sibTrans2D1" presStyleIdx="0" presStyleCnt="4"/>
      <dgm:spPr/>
      <dgm:t>
        <a:bodyPr/>
        <a:lstStyle/>
        <a:p>
          <a:endParaRPr lang="es-CO"/>
        </a:p>
      </dgm:t>
    </dgm:pt>
    <dgm:pt modelId="{3957B193-5FCC-45A3-BB78-F9B63BAF4B0B}" type="pres">
      <dgm:prSet presAssocID="{48F11504-9779-4547-AFE7-8DF5B3579E10}" presName="connectorText" presStyleLbl="sibTrans2D1" presStyleIdx="0" presStyleCnt="4"/>
      <dgm:spPr/>
      <dgm:t>
        <a:bodyPr/>
        <a:lstStyle/>
        <a:p>
          <a:endParaRPr lang="es-CO"/>
        </a:p>
      </dgm:t>
    </dgm:pt>
    <dgm:pt modelId="{2F23390D-23DC-4551-BC70-06042969E5C2}" type="pres">
      <dgm:prSet presAssocID="{7FA3809D-7EAB-42C3-9133-0A56C2593B2E}" presName="node" presStyleLbl="node1" presStyleIdx="1" presStyleCnt="4">
        <dgm:presLayoutVars>
          <dgm:bulletEnabled val="1"/>
        </dgm:presLayoutVars>
      </dgm:prSet>
      <dgm:spPr/>
      <dgm:t>
        <a:bodyPr/>
        <a:lstStyle/>
        <a:p>
          <a:endParaRPr lang="es-CO"/>
        </a:p>
      </dgm:t>
    </dgm:pt>
    <dgm:pt modelId="{72FF1243-EDF7-4002-970F-EF4D80212A57}" type="pres">
      <dgm:prSet presAssocID="{7D92A9E2-2ADB-4A85-89A1-46AFE4EB00D4}" presName="sibTrans" presStyleLbl="sibTrans2D1" presStyleIdx="1" presStyleCnt="4"/>
      <dgm:spPr/>
      <dgm:t>
        <a:bodyPr/>
        <a:lstStyle/>
        <a:p>
          <a:endParaRPr lang="es-CO"/>
        </a:p>
      </dgm:t>
    </dgm:pt>
    <dgm:pt modelId="{F16168FA-3C07-418A-83AA-754BE2E7B422}" type="pres">
      <dgm:prSet presAssocID="{7D92A9E2-2ADB-4A85-89A1-46AFE4EB00D4}" presName="connectorText" presStyleLbl="sibTrans2D1" presStyleIdx="1" presStyleCnt="4"/>
      <dgm:spPr/>
      <dgm:t>
        <a:bodyPr/>
        <a:lstStyle/>
        <a:p>
          <a:endParaRPr lang="es-CO"/>
        </a:p>
      </dgm:t>
    </dgm:pt>
    <dgm:pt modelId="{BA1709F1-3DBF-4901-B2E8-10C174D0A122}" type="pres">
      <dgm:prSet presAssocID="{87A76927-EDC2-4F08-AB17-F3D8DEEA2B9F}" presName="node" presStyleLbl="node1" presStyleIdx="2" presStyleCnt="4" custScaleX="118528" custScaleY="119501">
        <dgm:presLayoutVars>
          <dgm:bulletEnabled val="1"/>
        </dgm:presLayoutVars>
      </dgm:prSet>
      <dgm:spPr/>
      <dgm:t>
        <a:bodyPr/>
        <a:lstStyle/>
        <a:p>
          <a:endParaRPr lang="es-CO"/>
        </a:p>
      </dgm:t>
    </dgm:pt>
    <dgm:pt modelId="{03D746A5-DF3F-4A41-A3C5-56252713F823}" type="pres">
      <dgm:prSet presAssocID="{05FA0488-46CF-4375-89BD-4E52C6ACF2DF}" presName="sibTrans" presStyleLbl="sibTrans2D1" presStyleIdx="2" presStyleCnt="4"/>
      <dgm:spPr/>
      <dgm:t>
        <a:bodyPr/>
        <a:lstStyle/>
        <a:p>
          <a:endParaRPr lang="es-CO"/>
        </a:p>
      </dgm:t>
    </dgm:pt>
    <dgm:pt modelId="{CFF5E670-B9D6-471B-BEA1-3EC50BA28221}" type="pres">
      <dgm:prSet presAssocID="{05FA0488-46CF-4375-89BD-4E52C6ACF2DF}" presName="connectorText" presStyleLbl="sibTrans2D1" presStyleIdx="2" presStyleCnt="4"/>
      <dgm:spPr/>
      <dgm:t>
        <a:bodyPr/>
        <a:lstStyle/>
        <a:p>
          <a:endParaRPr lang="es-CO"/>
        </a:p>
      </dgm:t>
    </dgm:pt>
    <dgm:pt modelId="{F6674C1E-87F3-4C4A-B3B2-2167C3661744}" type="pres">
      <dgm:prSet presAssocID="{156020DB-1CEC-44BF-9F6B-F20283EC3FD5}" presName="node" presStyleLbl="node1" presStyleIdx="3" presStyleCnt="4">
        <dgm:presLayoutVars>
          <dgm:bulletEnabled val="1"/>
        </dgm:presLayoutVars>
      </dgm:prSet>
      <dgm:spPr/>
      <dgm:t>
        <a:bodyPr/>
        <a:lstStyle/>
        <a:p>
          <a:endParaRPr lang="es-CO"/>
        </a:p>
      </dgm:t>
    </dgm:pt>
    <dgm:pt modelId="{617967BC-C5BD-40B5-AE90-9CBC7F527F9B}" type="pres">
      <dgm:prSet presAssocID="{E25C1A75-0215-4EDC-A837-7A7C4917453C}" presName="sibTrans" presStyleLbl="sibTrans2D1" presStyleIdx="3" presStyleCnt="4"/>
      <dgm:spPr/>
      <dgm:t>
        <a:bodyPr/>
        <a:lstStyle/>
        <a:p>
          <a:endParaRPr lang="es-CO"/>
        </a:p>
      </dgm:t>
    </dgm:pt>
    <dgm:pt modelId="{A99F0F95-26A1-4D58-BACB-8957F75AF0D7}" type="pres">
      <dgm:prSet presAssocID="{E25C1A75-0215-4EDC-A837-7A7C4917453C}" presName="connectorText" presStyleLbl="sibTrans2D1" presStyleIdx="3" presStyleCnt="4"/>
      <dgm:spPr/>
      <dgm:t>
        <a:bodyPr/>
        <a:lstStyle/>
        <a:p>
          <a:endParaRPr lang="es-CO"/>
        </a:p>
      </dgm:t>
    </dgm:pt>
  </dgm:ptLst>
  <dgm:cxnLst>
    <dgm:cxn modelId="{E0941653-A895-487B-B345-6873D4EF4440}" type="presOf" srcId="{E25C1A75-0215-4EDC-A837-7A7C4917453C}" destId="{A99F0F95-26A1-4D58-BACB-8957F75AF0D7}" srcOrd="1" destOrd="0" presId="urn:microsoft.com/office/officeart/2005/8/layout/cycle2"/>
    <dgm:cxn modelId="{A85DA9C0-95DE-4058-9177-395112C013AD}" type="presOf" srcId="{7FA3809D-7EAB-42C3-9133-0A56C2593B2E}" destId="{2F23390D-23DC-4551-BC70-06042969E5C2}" srcOrd="0" destOrd="0" presId="urn:microsoft.com/office/officeart/2005/8/layout/cycle2"/>
    <dgm:cxn modelId="{5A162E7B-26C9-46AA-9C5C-9B3C0554C3EC}" type="presOf" srcId="{E091CEF2-9461-4779-85CF-D7873F4F0412}" destId="{89C70CFF-2838-4191-93F4-165ED0E8291F}" srcOrd="0" destOrd="0" presId="urn:microsoft.com/office/officeart/2005/8/layout/cycle2"/>
    <dgm:cxn modelId="{6C55C1E3-6BBB-4C08-A3DE-D10E289356E5}" type="presOf" srcId="{7D92A9E2-2ADB-4A85-89A1-46AFE4EB00D4}" destId="{72FF1243-EDF7-4002-970F-EF4D80212A57}" srcOrd="0" destOrd="0" presId="urn:microsoft.com/office/officeart/2005/8/layout/cycle2"/>
    <dgm:cxn modelId="{AC360B1B-BC01-40A5-9F18-B74E551F08B0}" srcId="{E091CEF2-9461-4779-85CF-D7873F4F0412}" destId="{87A76927-EDC2-4F08-AB17-F3D8DEEA2B9F}" srcOrd="2" destOrd="0" parTransId="{31FE637B-B3AD-4A77-B0DA-1D4D80F4C3E6}" sibTransId="{05FA0488-46CF-4375-89BD-4E52C6ACF2DF}"/>
    <dgm:cxn modelId="{E9D790DF-670A-4A30-A188-35D4105CF10B}" type="presOf" srcId="{87A76927-EDC2-4F08-AB17-F3D8DEEA2B9F}" destId="{BA1709F1-3DBF-4901-B2E8-10C174D0A122}" srcOrd="0" destOrd="0" presId="urn:microsoft.com/office/officeart/2005/8/layout/cycle2"/>
    <dgm:cxn modelId="{4C8E2E62-3B9A-4968-86B6-011B68F0696D}" type="presOf" srcId="{156020DB-1CEC-44BF-9F6B-F20283EC3FD5}" destId="{F6674C1E-87F3-4C4A-B3B2-2167C3661744}" srcOrd="0" destOrd="0" presId="urn:microsoft.com/office/officeart/2005/8/layout/cycle2"/>
    <dgm:cxn modelId="{758D5323-7B2B-4C30-BB73-AA1976093B10}" type="presOf" srcId="{05FA0488-46CF-4375-89BD-4E52C6ACF2DF}" destId="{CFF5E670-B9D6-471B-BEA1-3EC50BA28221}" srcOrd="1" destOrd="0" presId="urn:microsoft.com/office/officeart/2005/8/layout/cycle2"/>
    <dgm:cxn modelId="{BE117ED9-2468-4E26-A902-16C314C5E3FF}" srcId="{E091CEF2-9461-4779-85CF-D7873F4F0412}" destId="{7FA3809D-7EAB-42C3-9133-0A56C2593B2E}" srcOrd="1" destOrd="0" parTransId="{E0EE9634-C9F8-459C-86DC-203E5425C14B}" sibTransId="{7D92A9E2-2ADB-4A85-89A1-46AFE4EB00D4}"/>
    <dgm:cxn modelId="{FA8E53F1-B85C-4370-91CC-F7FBD9A6AC95}" type="presOf" srcId="{2755B0D1-D2B5-4FDB-9F2B-BB4675D36964}" destId="{5DD64BD5-DE66-43A1-9540-68C3C3DACE38}" srcOrd="0" destOrd="0" presId="urn:microsoft.com/office/officeart/2005/8/layout/cycle2"/>
    <dgm:cxn modelId="{2D298D1A-31C1-445C-9189-20B2D0F1F3C3}" type="presOf" srcId="{E25C1A75-0215-4EDC-A837-7A7C4917453C}" destId="{617967BC-C5BD-40B5-AE90-9CBC7F527F9B}" srcOrd="0" destOrd="0" presId="urn:microsoft.com/office/officeart/2005/8/layout/cycle2"/>
    <dgm:cxn modelId="{AF6AEF64-D3B3-49C3-8610-6F74991A47C1}" type="presOf" srcId="{48F11504-9779-4547-AFE7-8DF5B3579E10}" destId="{C74F8D80-1000-4F3E-897D-803F6422D036}" srcOrd="0" destOrd="0" presId="urn:microsoft.com/office/officeart/2005/8/layout/cycle2"/>
    <dgm:cxn modelId="{B880BFA5-1BF5-4D45-A2B7-F8C6CA93AD04}" type="presOf" srcId="{05FA0488-46CF-4375-89BD-4E52C6ACF2DF}" destId="{03D746A5-DF3F-4A41-A3C5-56252713F823}" srcOrd="0" destOrd="0" presId="urn:microsoft.com/office/officeart/2005/8/layout/cycle2"/>
    <dgm:cxn modelId="{0185EF18-4399-4B41-B1DD-3491FE251DF6}" srcId="{E091CEF2-9461-4779-85CF-D7873F4F0412}" destId="{2755B0D1-D2B5-4FDB-9F2B-BB4675D36964}" srcOrd="0" destOrd="0" parTransId="{782EBE1B-3AF7-4B7E-A1F8-2A2DAD99D418}" sibTransId="{48F11504-9779-4547-AFE7-8DF5B3579E10}"/>
    <dgm:cxn modelId="{FAACA4D5-5AEB-44D7-9EF3-F49FFDA794B6}" type="presOf" srcId="{48F11504-9779-4547-AFE7-8DF5B3579E10}" destId="{3957B193-5FCC-45A3-BB78-F9B63BAF4B0B}" srcOrd="1" destOrd="0" presId="urn:microsoft.com/office/officeart/2005/8/layout/cycle2"/>
    <dgm:cxn modelId="{E6AE4014-7F1C-46CB-9F2B-8899BC41AE7A}" srcId="{E091CEF2-9461-4779-85CF-D7873F4F0412}" destId="{156020DB-1CEC-44BF-9F6B-F20283EC3FD5}" srcOrd="3" destOrd="0" parTransId="{0DA75DE2-F529-40A5-94B9-3DFD823CF560}" sibTransId="{E25C1A75-0215-4EDC-A837-7A7C4917453C}"/>
    <dgm:cxn modelId="{C52ED637-DBB9-4578-AE30-922039F2CEF2}" type="presOf" srcId="{7D92A9E2-2ADB-4A85-89A1-46AFE4EB00D4}" destId="{F16168FA-3C07-418A-83AA-754BE2E7B422}" srcOrd="1" destOrd="0" presId="urn:microsoft.com/office/officeart/2005/8/layout/cycle2"/>
    <dgm:cxn modelId="{5C1855BB-EE6F-4FEE-BE2F-772CFE07EB21}" type="presParOf" srcId="{89C70CFF-2838-4191-93F4-165ED0E8291F}" destId="{5DD64BD5-DE66-43A1-9540-68C3C3DACE38}" srcOrd="0" destOrd="0" presId="urn:microsoft.com/office/officeart/2005/8/layout/cycle2"/>
    <dgm:cxn modelId="{09CB9ECF-739E-4DCB-BED8-200B76CD5B6E}" type="presParOf" srcId="{89C70CFF-2838-4191-93F4-165ED0E8291F}" destId="{C74F8D80-1000-4F3E-897D-803F6422D036}" srcOrd="1" destOrd="0" presId="urn:microsoft.com/office/officeart/2005/8/layout/cycle2"/>
    <dgm:cxn modelId="{1DD9AF62-E2FF-4175-91F4-ECA429920EC1}" type="presParOf" srcId="{C74F8D80-1000-4F3E-897D-803F6422D036}" destId="{3957B193-5FCC-45A3-BB78-F9B63BAF4B0B}" srcOrd="0" destOrd="0" presId="urn:microsoft.com/office/officeart/2005/8/layout/cycle2"/>
    <dgm:cxn modelId="{D86956FA-1F24-4B09-B82A-AA92FACF302F}" type="presParOf" srcId="{89C70CFF-2838-4191-93F4-165ED0E8291F}" destId="{2F23390D-23DC-4551-BC70-06042969E5C2}" srcOrd="2" destOrd="0" presId="urn:microsoft.com/office/officeart/2005/8/layout/cycle2"/>
    <dgm:cxn modelId="{9DD29377-F248-4AE4-8B0A-F1E5CA224DA1}" type="presParOf" srcId="{89C70CFF-2838-4191-93F4-165ED0E8291F}" destId="{72FF1243-EDF7-4002-970F-EF4D80212A57}" srcOrd="3" destOrd="0" presId="urn:microsoft.com/office/officeart/2005/8/layout/cycle2"/>
    <dgm:cxn modelId="{C35137EA-8F47-4245-8694-C03C88221813}" type="presParOf" srcId="{72FF1243-EDF7-4002-970F-EF4D80212A57}" destId="{F16168FA-3C07-418A-83AA-754BE2E7B422}" srcOrd="0" destOrd="0" presId="urn:microsoft.com/office/officeart/2005/8/layout/cycle2"/>
    <dgm:cxn modelId="{A19F695C-46BA-4313-AD3C-42DD05533519}" type="presParOf" srcId="{89C70CFF-2838-4191-93F4-165ED0E8291F}" destId="{BA1709F1-3DBF-4901-B2E8-10C174D0A122}" srcOrd="4" destOrd="0" presId="urn:microsoft.com/office/officeart/2005/8/layout/cycle2"/>
    <dgm:cxn modelId="{43139BC9-8D3B-48D0-956A-EF26601B23F9}" type="presParOf" srcId="{89C70CFF-2838-4191-93F4-165ED0E8291F}" destId="{03D746A5-DF3F-4A41-A3C5-56252713F823}" srcOrd="5" destOrd="0" presId="urn:microsoft.com/office/officeart/2005/8/layout/cycle2"/>
    <dgm:cxn modelId="{D77214B7-3055-47FE-9A5A-02356269B436}" type="presParOf" srcId="{03D746A5-DF3F-4A41-A3C5-56252713F823}" destId="{CFF5E670-B9D6-471B-BEA1-3EC50BA28221}" srcOrd="0" destOrd="0" presId="urn:microsoft.com/office/officeart/2005/8/layout/cycle2"/>
    <dgm:cxn modelId="{00D53372-E7D6-4618-88E6-44B4D143D504}" type="presParOf" srcId="{89C70CFF-2838-4191-93F4-165ED0E8291F}" destId="{F6674C1E-87F3-4C4A-B3B2-2167C3661744}" srcOrd="6" destOrd="0" presId="urn:microsoft.com/office/officeart/2005/8/layout/cycle2"/>
    <dgm:cxn modelId="{BA1045FB-4D9E-4F87-AADF-614DECD4FF35}" type="presParOf" srcId="{89C70CFF-2838-4191-93F4-165ED0E8291F}" destId="{617967BC-C5BD-40B5-AE90-9CBC7F527F9B}" srcOrd="7" destOrd="0" presId="urn:microsoft.com/office/officeart/2005/8/layout/cycle2"/>
    <dgm:cxn modelId="{02283DF1-C766-475F-8544-60AFE563D68E}" type="presParOf" srcId="{617967BC-C5BD-40B5-AE90-9CBC7F527F9B}" destId="{A99F0F95-26A1-4D58-BACB-8957F75AF0D7}"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091CEF2-9461-4779-85CF-D7873F4F0412}" type="doc">
      <dgm:prSet loTypeId="urn:microsoft.com/office/officeart/2005/8/layout/cycle2" loCatId="cycle" qsTypeId="urn:microsoft.com/office/officeart/2005/8/quickstyle/simple1" qsCatId="simple" csTypeId="urn:microsoft.com/office/officeart/2005/8/colors/accent1_1" csCatId="accent1" phldr="1"/>
      <dgm:spPr/>
      <dgm:t>
        <a:bodyPr/>
        <a:lstStyle/>
        <a:p>
          <a:endParaRPr lang="es-CO"/>
        </a:p>
      </dgm:t>
    </dgm:pt>
    <dgm:pt modelId="{2755B0D1-D2B5-4FDB-9F2B-BB4675D36964}">
      <dgm:prSet phldrT="[Texto]" custT="1"/>
      <dgm:spPr/>
      <dgm:t>
        <a:bodyPr/>
        <a:lstStyle/>
        <a:p>
          <a:r>
            <a:rPr lang="es-CO" sz="1400" dirty="0" smtClean="0">
              <a:latin typeface="Arial" panose="020B0604020202020204" pitchFamily="34" charset="0"/>
              <a:cs typeface="Arial" panose="020B0604020202020204" pitchFamily="34" charset="0"/>
            </a:rPr>
            <a:t>Planear</a:t>
          </a:r>
          <a:endParaRPr lang="es-CO" sz="1400" dirty="0">
            <a:latin typeface="Arial" panose="020B0604020202020204" pitchFamily="34" charset="0"/>
            <a:cs typeface="Arial" panose="020B0604020202020204" pitchFamily="34" charset="0"/>
          </a:endParaRPr>
        </a:p>
      </dgm:t>
    </dgm:pt>
    <dgm:pt modelId="{782EBE1B-3AF7-4B7E-A1F8-2A2DAD99D418}" type="parTrans" cxnId="{0185EF18-4399-4B41-B1DD-3491FE251DF6}">
      <dgm:prSet/>
      <dgm:spPr/>
      <dgm:t>
        <a:bodyPr/>
        <a:lstStyle/>
        <a:p>
          <a:endParaRPr lang="es-CO"/>
        </a:p>
      </dgm:t>
    </dgm:pt>
    <dgm:pt modelId="{48F11504-9779-4547-AFE7-8DF5B3579E10}" type="sibTrans" cxnId="{0185EF18-4399-4B41-B1DD-3491FE251DF6}">
      <dgm:prSet/>
      <dgm:spPr/>
      <dgm:t>
        <a:bodyPr/>
        <a:lstStyle/>
        <a:p>
          <a:endParaRPr lang="es-CO"/>
        </a:p>
      </dgm:t>
    </dgm:pt>
    <dgm:pt modelId="{E086A95D-38BE-46ED-97CD-05E789267D63}">
      <dgm:prSet phldrT="[Texto]" custT="1"/>
      <dgm:spPr/>
      <dgm:t>
        <a:bodyPr/>
        <a:lstStyle/>
        <a:p>
          <a:r>
            <a:rPr lang="es-CO" sz="1400" dirty="0" smtClean="0">
              <a:latin typeface="Arial" panose="020B0604020202020204" pitchFamily="34" charset="0"/>
              <a:cs typeface="Arial" panose="020B0604020202020204" pitchFamily="34" charset="0"/>
            </a:rPr>
            <a:t>Hacer</a:t>
          </a:r>
          <a:endParaRPr lang="es-CO" sz="1400" dirty="0">
            <a:latin typeface="Arial" panose="020B0604020202020204" pitchFamily="34" charset="0"/>
            <a:cs typeface="Arial" panose="020B0604020202020204" pitchFamily="34" charset="0"/>
          </a:endParaRPr>
        </a:p>
      </dgm:t>
    </dgm:pt>
    <dgm:pt modelId="{D082E328-5201-4659-AC6A-7DA5B0C09049}" type="parTrans" cxnId="{5C5EC124-59B0-4A6D-B004-78F69E99FB6C}">
      <dgm:prSet/>
      <dgm:spPr/>
      <dgm:t>
        <a:bodyPr/>
        <a:lstStyle/>
        <a:p>
          <a:endParaRPr lang="es-CO"/>
        </a:p>
      </dgm:t>
    </dgm:pt>
    <dgm:pt modelId="{161895C8-FA08-4F52-83E0-48D15CAA1671}" type="sibTrans" cxnId="{5C5EC124-59B0-4A6D-B004-78F69E99FB6C}">
      <dgm:prSet/>
      <dgm:spPr/>
      <dgm:t>
        <a:bodyPr/>
        <a:lstStyle/>
        <a:p>
          <a:endParaRPr lang="es-CO"/>
        </a:p>
      </dgm:t>
    </dgm:pt>
    <dgm:pt modelId="{14762B2A-DC10-4C3B-94AE-DFF2C7D87696}">
      <dgm:prSet phldrT="[Texto]" custT="1"/>
      <dgm:spPr/>
      <dgm:t>
        <a:bodyPr/>
        <a:lstStyle/>
        <a:p>
          <a:r>
            <a:rPr lang="es-CO" sz="1400" dirty="0" smtClean="0">
              <a:latin typeface="Arial" panose="020B0604020202020204" pitchFamily="34" charset="0"/>
              <a:cs typeface="Arial" panose="020B0604020202020204" pitchFamily="34" charset="0"/>
            </a:rPr>
            <a:t>Verificar</a:t>
          </a:r>
          <a:endParaRPr lang="es-CO" sz="1400" dirty="0">
            <a:latin typeface="Arial" panose="020B0604020202020204" pitchFamily="34" charset="0"/>
            <a:cs typeface="Arial" panose="020B0604020202020204" pitchFamily="34" charset="0"/>
          </a:endParaRPr>
        </a:p>
      </dgm:t>
    </dgm:pt>
    <dgm:pt modelId="{AC893F2B-60AE-4472-85BA-6859BD42178B}" type="parTrans" cxnId="{F66D9AAC-2848-4618-A180-C3A6A585210C}">
      <dgm:prSet/>
      <dgm:spPr/>
      <dgm:t>
        <a:bodyPr/>
        <a:lstStyle/>
        <a:p>
          <a:endParaRPr lang="es-CO"/>
        </a:p>
      </dgm:t>
    </dgm:pt>
    <dgm:pt modelId="{5C28097E-F6E1-415A-9FC1-49D4607348DA}" type="sibTrans" cxnId="{F66D9AAC-2848-4618-A180-C3A6A585210C}">
      <dgm:prSet/>
      <dgm:spPr/>
      <dgm:t>
        <a:bodyPr/>
        <a:lstStyle/>
        <a:p>
          <a:endParaRPr lang="es-CO"/>
        </a:p>
      </dgm:t>
    </dgm:pt>
    <dgm:pt modelId="{6A680334-4F56-4584-9DE3-3B3A03265A11}">
      <dgm:prSet phldrT="[Texto]" custT="1"/>
      <dgm:spPr/>
      <dgm:t>
        <a:bodyPr/>
        <a:lstStyle/>
        <a:p>
          <a:r>
            <a:rPr lang="es-CO" sz="1400" dirty="0" smtClean="0">
              <a:latin typeface="Arial" panose="020B0604020202020204" pitchFamily="34" charset="0"/>
              <a:cs typeface="Arial" panose="020B0604020202020204" pitchFamily="34" charset="0"/>
            </a:rPr>
            <a:t>Actuar</a:t>
          </a:r>
          <a:endParaRPr lang="es-CO" sz="1400" dirty="0">
            <a:latin typeface="Arial" panose="020B0604020202020204" pitchFamily="34" charset="0"/>
            <a:cs typeface="Arial" panose="020B0604020202020204" pitchFamily="34" charset="0"/>
          </a:endParaRPr>
        </a:p>
      </dgm:t>
    </dgm:pt>
    <dgm:pt modelId="{B27DA9EB-E737-4821-8250-634D39C4E849}" type="parTrans" cxnId="{1A0D21FE-8DD4-459F-B70D-7D7970B78E9F}">
      <dgm:prSet/>
      <dgm:spPr/>
      <dgm:t>
        <a:bodyPr/>
        <a:lstStyle/>
        <a:p>
          <a:endParaRPr lang="es-CO"/>
        </a:p>
      </dgm:t>
    </dgm:pt>
    <dgm:pt modelId="{D2E957C6-B8CB-49A2-8C88-5B0ACE91599A}" type="sibTrans" cxnId="{1A0D21FE-8DD4-459F-B70D-7D7970B78E9F}">
      <dgm:prSet/>
      <dgm:spPr/>
      <dgm:t>
        <a:bodyPr/>
        <a:lstStyle/>
        <a:p>
          <a:endParaRPr lang="es-CO"/>
        </a:p>
      </dgm:t>
    </dgm:pt>
    <dgm:pt modelId="{89C70CFF-2838-4191-93F4-165ED0E8291F}" type="pres">
      <dgm:prSet presAssocID="{E091CEF2-9461-4779-85CF-D7873F4F0412}" presName="cycle" presStyleCnt="0">
        <dgm:presLayoutVars>
          <dgm:dir/>
          <dgm:resizeHandles val="exact"/>
        </dgm:presLayoutVars>
      </dgm:prSet>
      <dgm:spPr/>
      <dgm:t>
        <a:bodyPr/>
        <a:lstStyle/>
        <a:p>
          <a:endParaRPr lang="es-CO"/>
        </a:p>
      </dgm:t>
    </dgm:pt>
    <dgm:pt modelId="{5DD64BD5-DE66-43A1-9540-68C3C3DACE38}" type="pres">
      <dgm:prSet presAssocID="{2755B0D1-D2B5-4FDB-9F2B-BB4675D36964}" presName="node" presStyleLbl="node1" presStyleIdx="0" presStyleCnt="4">
        <dgm:presLayoutVars>
          <dgm:bulletEnabled val="1"/>
        </dgm:presLayoutVars>
      </dgm:prSet>
      <dgm:spPr/>
      <dgm:t>
        <a:bodyPr/>
        <a:lstStyle/>
        <a:p>
          <a:endParaRPr lang="es-CO"/>
        </a:p>
      </dgm:t>
    </dgm:pt>
    <dgm:pt modelId="{C74F8D80-1000-4F3E-897D-803F6422D036}" type="pres">
      <dgm:prSet presAssocID="{48F11504-9779-4547-AFE7-8DF5B3579E10}" presName="sibTrans" presStyleLbl="sibTrans2D1" presStyleIdx="0" presStyleCnt="4"/>
      <dgm:spPr/>
      <dgm:t>
        <a:bodyPr/>
        <a:lstStyle/>
        <a:p>
          <a:endParaRPr lang="es-CO"/>
        </a:p>
      </dgm:t>
    </dgm:pt>
    <dgm:pt modelId="{3957B193-5FCC-45A3-BB78-F9B63BAF4B0B}" type="pres">
      <dgm:prSet presAssocID="{48F11504-9779-4547-AFE7-8DF5B3579E10}" presName="connectorText" presStyleLbl="sibTrans2D1" presStyleIdx="0" presStyleCnt="4"/>
      <dgm:spPr/>
      <dgm:t>
        <a:bodyPr/>
        <a:lstStyle/>
        <a:p>
          <a:endParaRPr lang="es-CO"/>
        </a:p>
      </dgm:t>
    </dgm:pt>
    <dgm:pt modelId="{EF8AB538-DA19-425B-BBBF-7085A91D291E}" type="pres">
      <dgm:prSet presAssocID="{E086A95D-38BE-46ED-97CD-05E789267D63}" presName="node" presStyleLbl="node1" presStyleIdx="1" presStyleCnt="4">
        <dgm:presLayoutVars>
          <dgm:bulletEnabled val="1"/>
        </dgm:presLayoutVars>
      </dgm:prSet>
      <dgm:spPr/>
      <dgm:t>
        <a:bodyPr/>
        <a:lstStyle/>
        <a:p>
          <a:endParaRPr lang="es-CO"/>
        </a:p>
      </dgm:t>
    </dgm:pt>
    <dgm:pt modelId="{B63A2707-80FD-4F54-8671-5F210A86072B}" type="pres">
      <dgm:prSet presAssocID="{161895C8-FA08-4F52-83E0-48D15CAA1671}" presName="sibTrans" presStyleLbl="sibTrans2D1" presStyleIdx="1" presStyleCnt="4"/>
      <dgm:spPr/>
      <dgm:t>
        <a:bodyPr/>
        <a:lstStyle/>
        <a:p>
          <a:endParaRPr lang="es-CO"/>
        </a:p>
      </dgm:t>
    </dgm:pt>
    <dgm:pt modelId="{AB70B7BF-3C78-4793-864C-DA618D8A78F4}" type="pres">
      <dgm:prSet presAssocID="{161895C8-FA08-4F52-83E0-48D15CAA1671}" presName="connectorText" presStyleLbl="sibTrans2D1" presStyleIdx="1" presStyleCnt="4"/>
      <dgm:spPr/>
      <dgm:t>
        <a:bodyPr/>
        <a:lstStyle/>
        <a:p>
          <a:endParaRPr lang="es-CO"/>
        </a:p>
      </dgm:t>
    </dgm:pt>
    <dgm:pt modelId="{4EC93C04-C157-4974-ADD1-D229138F69CF}" type="pres">
      <dgm:prSet presAssocID="{14762B2A-DC10-4C3B-94AE-DFF2C7D87696}" presName="node" presStyleLbl="node1" presStyleIdx="2" presStyleCnt="4">
        <dgm:presLayoutVars>
          <dgm:bulletEnabled val="1"/>
        </dgm:presLayoutVars>
      </dgm:prSet>
      <dgm:spPr/>
      <dgm:t>
        <a:bodyPr/>
        <a:lstStyle/>
        <a:p>
          <a:endParaRPr lang="es-CO"/>
        </a:p>
      </dgm:t>
    </dgm:pt>
    <dgm:pt modelId="{01AF703E-C9C1-4F02-9A81-9C412E93937B}" type="pres">
      <dgm:prSet presAssocID="{5C28097E-F6E1-415A-9FC1-49D4607348DA}" presName="sibTrans" presStyleLbl="sibTrans2D1" presStyleIdx="2" presStyleCnt="4"/>
      <dgm:spPr/>
      <dgm:t>
        <a:bodyPr/>
        <a:lstStyle/>
        <a:p>
          <a:endParaRPr lang="es-CO"/>
        </a:p>
      </dgm:t>
    </dgm:pt>
    <dgm:pt modelId="{82BC2444-33DA-43C4-8D32-41B4E43035BC}" type="pres">
      <dgm:prSet presAssocID="{5C28097E-F6E1-415A-9FC1-49D4607348DA}" presName="connectorText" presStyleLbl="sibTrans2D1" presStyleIdx="2" presStyleCnt="4"/>
      <dgm:spPr/>
      <dgm:t>
        <a:bodyPr/>
        <a:lstStyle/>
        <a:p>
          <a:endParaRPr lang="es-CO"/>
        </a:p>
      </dgm:t>
    </dgm:pt>
    <dgm:pt modelId="{94C8AEB9-1FBA-47C4-9120-C764143245F1}" type="pres">
      <dgm:prSet presAssocID="{6A680334-4F56-4584-9DE3-3B3A03265A11}" presName="node" presStyleLbl="node1" presStyleIdx="3" presStyleCnt="4">
        <dgm:presLayoutVars>
          <dgm:bulletEnabled val="1"/>
        </dgm:presLayoutVars>
      </dgm:prSet>
      <dgm:spPr/>
      <dgm:t>
        <a:bodyPr/>
        <a:lstStyle/>
        <a:p>
          <a:endParaRPr lang="es-CO"/>
        </a:p>
      </dgm:t>
    </dgm:pt>
    <dgm:pt modelId="{9D0C6936-D3A9-4050-BFD6-D80C026E6C72}" type="pres">
      <dgm:prSet presAssocID="{D2E957C6-B8CB-49A2-8C88-5B0ACE91599A}" presName="sibTrans" presStyleLbl="sibTrans2D1" presStyleIdx="3" presStyleCnt="4"/>
      <dgm:spPr/>
      <dgm:t>
        <a:bodyPr/>
        <a:lstStyle/>
        <a:p>
          <a:endParaRPr lang="es-CO"/>
        </a:p>
      </dgm:t>
    </dgm:pt>
    <dgm:pt modelId="{88EC88FC-FD3B-4130-AB64-922CAE183C72}" type="pres">
      <dgm:prSet presAssocID="{D2E957C6-B8CB-49A2-8C88-5B0ACE91599A}" presName="connectorText" presStyleLbl="sibTrans2D1" presStyleIdx="3" presStyleCnt="4"/>
      <dgm:spPr/>
      <dgm:t>
        <a:bodyPr/>
        <a:lstStyle/>
        <a:p>
          <a:endParaRPr lang="es-CO"/>
        </a:p>
      </dgm:t>
    </dgm:pt>
  </dgm:ptLst>
  <dgm:cxnLst>
    <dgm:cxn modelId="{F66D9AAC-2848-4618-A180-C3A6A585210C}" srcId="{E091CEF2-9461-4779-85CF-D7873F4F0412}" destId="{14762B2A-DC10-4C3B-94AE-DFF2C7D87696}" srcOrd="2" destOrd="0" parTransId="{AC893F2B-60AE-4472-85BA-6859BD42178B}" sibTransId="{5C28097E-F6E1-415A-9FC1-49D4607348DA}"/>
    <dgm:cxn modelId="{82540D6B-E00A-4227-94AE-D474CEFD8C91}" type="presOf" srcId="{5C28097E-F6E1-415A-9FC1-49D4607348DA}" destId="{01AF703E-C9C1-4F02-9A81-9C412E93937B}" srcOrd="0" destOrd="0" presId="urn:microsoft.com/office/officeart/2005/8/layout/cycle2"/>
    <dgm:cxn modelId="{0E30A04F-E839-4DF7-BEF0-4CB1EC9FF9FB}" type="presOf" srcId="{E091CEF2-9461-4779-85CF-D7873F4F0412}" destId="{89C70CFF-2838-4191-93F4-165ED0E8291F}" srcOrd="0" destOrd="0" presId="urn:microsoft.com/office/officeart/2005/8/layout/cycle2"/>
    <dgm:cxn modelId="{5C5EC124-59B0-4A6D-B004-78F69E99FB6C}" srcId="{E091CEF2-9461-4779-85CF-D7873F4F0412}" destId="{E086A95D-38BE-46ED-97CD-05E789267D63}" srcOrd="1" destOrd="0" parTransId="{D082E328-5201-4659-AC6A-7DA5B0C09049}" sibTransId="{161895C8-FA08-4F52-83E0-48D15CAA1671}"/>
    <dgm:cxn modelId="{BC637A87-4744-4DEE-B530-0EBAC7CEC9E1}" type="presOf" srcId="{48F11504-9779-4547-AFE7-8DF5B3579E10}" destId="{C74F8D80-1000-4F3E-897D-803F6422D036}" srcOrd="0" destOrd="0" presId="urn:microsoft.com/office/officeart/2005/8/layout/cycle2"/>
    <dgm:cxn modelId="{B5577633-ED80-4CDD-A5E4-A08239EE0C05}" type="presOf" srcId="{2755B0D1-D2B5-4FDB-9F2B-BB4675D36964}" destId="{5DD64BD5-DE66-43A1-9540-68C3C3DACE38}" srcOrd="0" destOrd="0" presId="urn:microsoft.com/office/officeart/2005/8/layout/cycle2"/>
    <dgm:cxn modelId="{25D413EE-10F2-41B6-B5F9-F32D6C7703BD}" type="presOf" srcId="{E086A95D-38BE-46ED-97CD-05E789267D63}" destId="{EF8AB538-DA19-425B-BBBF-7085A91D291E}" srcOrd="0" destOrd="0" presId="urn:microsoft.com/office/officeart/2005/8/layout/cycle2"/>
    <dgm:cxn modelId="{0185EF18-4399-4B41-B1DD-3491FE251DF6}" srcId="{E091CEF2-9461-4779-85CF-D7873F4F0412}" destId="{2755B0D1-D2B5-4FDB-9F2B-BB4675D36964}" srcOrd="0" destOrd="0" parTransId="{782EBE1B-3AF7-4B7E-A1F8-2A2DAD99D418}" sibTransId="{48F11504-9779-4547-AFE7-8DF5B3579E10}"/>
    <dgm:cxn modelId="{1A0D21FE-8DD4-459F-B70D-7D7970B78E9F}" srcId="{E091CEF2-9461-4779-85CF-D7873F4F0412}" destId="{6A680334-4F56-4584-9DE3-3B3A03265A11}" srcOrd="3" destOrd="0" parTransId="{B27DA9EB-E737-4821-8250-634D39C4E849}" sibTransId="{D2E957C6-B8CB-49A2-8C88-5B0ACE91599A}"/>
    <dgm:cxn modelId="{8687CC9B-AF91-482A-AE9C-179874EB3FFC}" type="presOf" srcId="{161895C8-FA08-4F52-83E0-48D15CAA1671}" destId="{AB70B7BF-3C78-4793-864C-DA618D8A78F4}" srcOrd="1" destOrd="0" presId="urn:microsoft.com/office/officeart/2005/8/layout/cycle2"/>
    <dgm:cxn modelId="{D6EBAE18-C0D2-4458-9DAA-BD907C90F85F}" type="presOf" srcId="{5C28097E-F6E1-415A-9FC1-49D4607348DA}" destId="{82BC2444-33DA-43C4-8D32-41B4E43035BC}" srcOrd="1" destOrd="0" presId="urn:microsoft.com/office/officeart/2005/8/layout/cycle2"/>
    <dgm:cxn modelId="{5371F5A8-48C5-47D9-9851-888D60A27C92}" type="presOf" srcId="{161895C8-FA08-4F52-83E0-48D15CAA1671}" destId="{B63A2707-80FD-4F54-8671-5F210A86072B}" srcOrd="0" destOrd="0" presId="urn:microsoft.com/office/officeart/2005/8/layout/cycle2"/>
    <dgm:cxn modelId="{888C6C59-A8EE-454E-BF14-66C313F8FC16}" type="presOf" srcId="{D2E957C6-B8CB-49A2-8C88-5B0ACE91599A}" destId="{88EC88FC-FD3B-4130-AB64-922CAE183C72}" srcOrd="1" destOrd="0" presId="urn:microsoft.com/office/officeart/2005/8/layout/cycle2"/>
    <dgm:cxn modelId="{88BEEE83-414F-4943-B615-036C87224493}" type="presOf" srcId="{14762B2A-DC10-4C3B-94AE-DFF2C7D87696}" destId="{4EC93C04-C157-4974-ADD1-D229138F69CF}" srcOrd="0" destOrd="0" presId="urn:microsoft.com/office/officeart/2005/8/layout/cycle2"/>
    <dgm:cxn modelId="{F95AEA34-4D5D-4E2B-9726-ABB02DF8EDA5}" type="presOf" srcId="{D2E957C6-B8CB-49A2-8C88-5B0ACE91599A}" destId="{9D0C6936-D3A9-4050-BFD6-D80C026E6C72}" srcOrd="0" destOrd="0" presId="urn:microsoft.com/office/officeart/2005/8/layout/cycle2"/>
    <dgm:cxn modelId="{6B237113-8FEC-4720-8853-599E66CD6536}" type="presOf" srcId="{48F11504-9779-4547-AFE7-8DF5B3579E10}" destId="{3957B193-5FCC-45A3-BB78-F9B63BAF4B0B}" srcOrd="1" destOrd="0" presId="urn:microsoft.com/office/officeart/2005/8/layout/cycle2"/>
    <dgm:cxn modelId="{33142047-8ECF-43E4-A0C8-7A34121E9F64}" type="presOf" srcId="{6A680334-4F56-4584-9DE3-3B3A03265A11}" destId="{94C8AEB9-1FBA-47C4-9120-C764143245F1}" srcOrd="0" destOrd="0" presId="urn:microsoft.com/office/officeart/2005/8/layout/cycle2"/>
    <dgm:cxn modelId="{9DF48F62-37E1-489F-878E-CF4F98164E67}" type="presParOf" srcId="{89C70CFF-2838-4191-93F4-165ED0E8291F}" destId="{5DD64BD5-DE66-43A1-9540-68C3C3DACE38}" srcOrd="0" destOrd="0" presId="urn:microsoft.com/office/officeart/2005/8/layout/cycle2"/>
    <dgm:cxn modelId="{0F10F662-9BDA-4AC1-BED3-149412CD6852}" type="presParOf" srcId="{89C70CFF-2838-4191-93F4-165ED0E8291F}" destId="{C74F8D80-1000-4F3E-897D-803F6422D036}" srcOrd="1" destOrd="0" presId="urn:microsoft.com/office/officeart/2005/8/layout/cycle2"/>
    <dgm:cxn modelId="{C17D37CB-AEE6-4350-B508-6BD49D82908A}" type="presParOf" srcId="{C74F8D80-1000-4F3E-897D-803F6422D036}" destId="{3957B193-5FCC-45A3-BB78-F9B63BAF4B0B}" srcOrd="0" destOrd="0" presId="urn:microsoft.com/office/officeart/2005/8/layout/cycle2"/>
    <dgm:cxn modelId="{E175CD6A-1BF4-4B4F-9CB4-D83450587B38}" type="presParOf" srcId="{89C70CFF-2838-4191-93F4-165ED0E8291F}" destId="{EF8AB538-DA19-425B-BBBF-7085A91D291E}" srcOrd="2" destOrd="0" presId="urn:microsoft.com/office/officeart/2005/8/layout/cycle2"/>
    <dgm:cxn modelId="{3E627DC7-DFE9-4FB7-BCC8-E5722C0DCD42}" type="presParOf" srcId="{89C70CFF-2838-4191-93F4-165ED0E8291F}" destId="{B63A2707-80FD-4F54-8671-5F210A86072B}" srcOrd="3" destOrd="0" presId="urn:microsoft.com/office/officeart/2005/8/layout/cycle2"/>
    <dgm:cxn modelId="{C3B07339-FB8F-4DCA-B937-697F58624FCA}" type="presParOf" srcId="{B63A2707-80FD-4F54-8671-5F210A86072B}" destId="{AB70B7BF-3C78-4793-864C-DA618D8A78F4}" srcOrd="0" destOrd="0" presId="urn:microsoft.com/office/officeart/2005/8/layout/cycle2"/>
    <dgm:cxn modelId="{21AD7755-8357-454A-A695-90F190B2F693}" type="presParOf" srcId="{89C70CFF-2838-4191-93F4-165ED0E8291F}" destId="{4EC93C04-C157-4974-ADD1-D229138F69CF}" srcOrd="4" destOrd="0" presId="urn:microsoft.com/office/officeart/2005/8/layout/cycle2"/>
    <dgm:cxn modelId="{B69D5E78-F027-4609-85B1-02305A1286EB}" type="presParOf" srcId="{89C70CFF-2838-4191-93F4-165ED0E8291F}" destId="{01AF703E-C9C1-4F02-9A81-9C412E93937B}" srcOrd="5" destOrd="0" presId="urn:microsoft.com/office/officeart/2005/8/layout/cycle2"/>
    <dgm:cxn modelId="{46C264D1-23B6-4E70-8066-BBABB71AD47D}" type="presParOf" srcId="{01AF703E-C9C1-4F02-9A81-9C412E93937B}" destId="{82BC2444-33DA-43C4-8D32-41B4E43035BC}" srcOrd="0" destOrd="0" presId="urn:microsoft.com/office/officeart/2005/8/layout/cycle2"/>
    <dgm:cxn modelId="{67E41C47-106B-4793-84DE-C12E2709BFA9}" type="presParOf" srcId="{89C70CFF-2838-4191-93F4-165ED0E8291F}" destId="{94C8AEB9-1FBA-47C4-9120-C764143245F1}" srcOrd="6" destOrd="0" presId="urn:microsoft.com/office/officeart/2005/8/layout/cycle2"/>
    <dgm:cxn modelId="{5FFA88DA-6669-4D3F-9FA0-CECAB9E0BB0C}" type="presParOf" srcId="{89C70CFF-2838-4191-93F4-165ED0E8291F}" destId="{9D0C6936-D3A9-4050-BFD6-D80C026E6C72}" srcOrd="7" destOrd="0" presId="urn:microsoft.com/office/officeart/2005/8/layout/cycle2"/>
    <dgm:cxn modelId="{CE492C87-921F-4805-95B1-79DD499DAE29}" type="presParOf" srcId="{9D0C6936-D3A9-4050-BFD6-D80C026E6C72}" destId="{88EC88FC-FD3B-4130-AB64-922CAE183C72}" srcOrd="0" destOrd="0" presId="urn:microsoft.com/office/officeart/2005/8/layout/cycle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091CEF2-9461-4779-85CF-D7873F4F0412}" type="doc">
      <dgm:prSet loTypeId="urn:microsoft.com/office/officeart/2005/8/layout/cycle2" loCatId="cycle" qsTypeId="urn:microsoft.com/office/officeart/2005/8/quickstyle/simple1" qsCatId="simple" csTypeId="urn:microsoft.com/office/officeart/2005/8/colors/colorful2" csCatId="colorful" phldr="1"/>
      <dgm:spPr/>
      <dgm:t>
        <a:bodyPr/>
        <a:lstStyle/>
        <a:p>
          <a:endParaRPr lang="es-CO"/>
        </a:p>
      </dgm:t>
    </dgm:pt>
    <dgm:pt modelId="{7FA3809D-7EAB-42C3-9133-0A56C2593B2E}">
      <dgm:prSet phldrT="[Texto]" custT="1"/>
      <dgm:spPr>
        <a:solidFill>
          <a:srgbClr val="00B0F0"/>
        </a:solidFill>
      </dgm:spPr>
      <dgm:t>
        <a:bodyPr/>
        <a:lstStyle/>
        <a:p>
          <a:r>
            <a:rPr lang="es-CO" sz="1200" b="1" dirty="0" smtClean="0">
              <a:solidFill>
                <a:schemeClr val="tx1"/>
              </a:solidFill>
              <a:latin typeface="Arial" panose="020B0604020202020204" pitchFamily="34" charset="0"/>
              <a:cs typeface="Arial" panose="020B0604020202020204" pitchFamily="34" charset="0"/>
            </a:rPr>
            <a:t>HACER</a:t>
          </a:r>
        </a:p>
        <a:p>
          <a:r>
            <a:rPr lang="es-CO" sz="1200" dirty="0" smtClean="0">
              <a:solidFill>
                <a:schemeClr val="tx1"/>
              </a:solidFill>
              <a:latin typeface="Arial" panose="020B0604020202020204" pitchFamily="34" charset="0"/>
              <a:cs typeface="Arial" panose="020B0604020202020204" pitchFamily="34" charset="0"/>
            </a:rPr>
            <a:t>Ejecutar </a:t>
          </a:r>
          <a:endParaRPr lang="es-CO" sz="1200" dirty="0">
            <a:solidFill>
              <a:schemeClr val="tx1"/>
            </a:solidFill>
            <a:latin typeface="Arial" panose="020B0604020202020204" pitchFamily="34" charset="0"/>
            <a:cs typeface="Arial" panose="020B0604020202020204" pitchFamily="34" charset="0"/>
          </a:endParaRPr>
        </a:p>
      </dgm:t>
    </dgm:pt>
    <dgm:pt modelId="{E0EE9634-C9F8-459C-86DC-203E5425C14B}" type="parTrans" cxnId="{BE117ED9-2468-4E26-A902-16C314C5E3FF}">
      <dgm:prSet/>
      <dgm:spPr/>
      <dgm:t>
        <a:bodyPr/>
        <a:lstStyle/>
        <a:p>
          <a:endParaRPr lang="es-CO"/>
        </a:p>
      </dgm:t>
    </dgm:pt>
    <dgm:pt modelId="{7D92A9E2-2ADB-4A85-89A1-46AFE4EB00D4}" type="sibTrans" cxnId="{BE117ED9-2468-4E26-A902-16C314C5E3FF}">
      <dgm:prSet/>
      <dgm:spPr/>
      <dgm:t>
        <a:bodyPr/>
        <a:lstStyle/>
        <a:p>
          <a:endParaRPr lang="es-CO"/>
        </a:p>
      </dgm:t>
    </dgm:pt>
    <dgm:pt modelId="{87A76927-EDC2-4F08-AB17-F3D8DEEA2B9F}">
      <dgm:prSet phldrT="[Texto]" custT="1"/>
      <dgm:spPr/>
      <dgm:t>
        <a:bodyPr/>
        <a:lstStyle/>
        <a:p>
          <a:r>
            <a:rPr lang="es-CO" sz="1200" b="1" dirty="0" smtClean="0">
              <a:solidFill>
                <a:schemeClr val="tx1"/>
              </a:solidFill>
              <a:latin typeface="Arial" panose="020B0604020202020204" pitchFamily="34" charset="0"/>
              <a:cs typeface="Arial" panose="020B0604020202020204" pitchFamily="34" charset="0"/>
            </a:rPr>
            <a:t>VERIFICAR</a:t>
          </a:r>
        </a:p>
        <a:p>
          <a:r>
            <a:rPr lang="es-CO" sz="1200" dirty="0" smtClean="0">
              <a:solidFill>
                <a:schemeClr val="tx1"/>
              </a:solidFill>
              <a:latin typeface="Arial" panose="020B0604020202020204" pitchFamily="34" charset="0"/>
              <a:cs typeface="Arial" panose="020B0604020202020204" pitchFamily="34" charset="0"/>
            </a:rPr>
            <a:t>Hacer Seguimiento y Evaluar</a:t>
          </a:r>
          <a:endParaRPr lang="es-CO" sz="1200" dirty="0">
            <a:solidFill>
              <a:schemeClr val="tx1"/>
            </a:solidFill>
            <a:latin typeface="Arial" panose="020B0604020202020204" pitchFamily="34" charset="0"/>
            <a:cs typeface="Arial" panose="020B0604020202020204" pitchFamily="34" charset="0"/>
          </a:endParaRPr>
        </a:p>
      </dgm:t>
    </dgm:pt>
    <dgm:pt modelId="{31FE637B-B3AD-4A77-B0DA-1D4D80F4C3E6}" type="parTrans" cxnId="{AC360B1B-BC01-40A5-9F18-B74E551F08B0}">
      <dgm:prSet/>
      <dgm:spPr/>
      <dgm:t>
        <a:bodyPr/>
        <a:lstStyle/>
        <a:p>
          <a:endParaRPr lang="es-CO"/>
        </a:p>
      </dgm:t>
    </dgm:pt>
    <dgm:pt modelId="{05FA0488-46CF-4375-89BD-4E52C6ACF2DF}" type="sibTrans" cxnId="{AC360B1B-BC01-40A5-9F18-B74E551F08B0}">
      <dgm:prSet/>
      <dgm:spPr/>
      <dgm:t>
        <a:bodyPr/>
        <a:lstStyle/>
        <a:p>
          <a:endParaRPr lang="es-CO"/>
        </a:p>
      </dgm:t>
    </dgm:pt>
    <dgm:pt modelId="{156020DB-1CEC-44BF-9F6B-F20283EC3FD5}">
      <dgm:prSet phldrT="[Texto]" custT="1"/>
      <dgm:spPr>
        <a:solidFill>
          <a:schemeClr val="accent5">
            <a:lumMod val="40000"/>
            <a:lumOff val="60000"/>
          </a:schemeClr>
        </a:solidFill>
      </dgm:spPr>
      <dgm:t>
        <a:bodyPr/>
        <a:lstStyle/>
        <a:p>
          <a:r>
            <a:rPr lang="es-CO" sz="1200" b="1" dirty="0" smtClean="0">
              <a:solidFill>
                <a:schemeClr val="tx1"/>
              </a:solidFill>
              <a:latin typeface="Arial" panose="020B0604020202020204" pitchFamily="34" charset="0"/>
              <a:cs typeface="Arial" panose="020B0604020202020204" pitchFamily="34" charset="0"/>
            </a:rPr>
            <a:t>ACTUAR</a:t>
          </a:r>
        </a:p>
        <a:p>
          <a:r>
            <a:rPr lang="es-CO" sz="1200" dirty="0" smtClean="0">
              <a:solidFill>
                <a:schemeClr val="tx1"/>
              </a:solidFill>
              <a:latin typeface="Arial" panose="020B0604020202020204" pitchFamily="34" charset="0"/>
              <a:cs typeface="Arial" panose="020B0604020202020204" pitchFamily="34" charset="0"/>
            </a:rPr>
            <a:t>Controlar</a:t>
          </a:r>
          <a:endParaRPr lang="es-CO" sz="1200" dirty="0">
            <a:solidFill>
              <a:schemeClr val="tx1"/>
            </a:solidFill>
            <a:latin typeface="Arial" panose="020B0604020202020204" pitchFamily="34" charset="0"/>
            <a:cs typeface="Arial" panose="020B0604020202020204" pitchFamily="34" charset="0"/>
          </a:endParaRPr>
        </a:p>
      </dgm:t>
    </dgm:pt>
    <dgm:pt modelId="{0DA75DE2-F529-40A5-94B9-3DFD823CF560}" type="parTrans" cxnId="{E6AE4014-7F1C-46CB-9F2B-8899BC41AE7A}">
      <dgm:prSet/>
      <dgm:spPr/>
      <dgm:t>
        <a:bodyPr/>
        <a:lstStyle/>
        <a:p>
          <a:endParaRPr lang="es-CO"/>
        </a:p>
      </dgm:t>
    </dgm:pt>
    <dgm:pt modelId="{E25C1A75-0215-4EDC-A837-7A7C4917453C}" type="sibTrans" cxnId="{E6AE4014-7F1C-46CB-9F2B-8899BC41AE7A}">
      <dgm:prSet/>
      <dgm:spPr/>
      <dgm:t>
        <a:bodyPr/>
        <a:lstStyle/>
        <a:p>
          <a:endParaRPr lang="es-CO"/>
        </a:p>
      </dgm:t>
    </dgm:pt>
    <dgm:pt modelId="{B95FBFD7-106B-4394-A39E-E3E7E0FD6B14}">
      <dgm:prSet phldrT="[Texto]" custT="1"/>
      <dgm:spPr>
        <a:solidFill>
          <a:schemeClr val="accent1">
            <a:lumMod val="40000"/>
            <a:lumOff val="60000"/>
          </a:schemeClr>
        </a:solidFill>
      </dgm:spPr>
      <dgm:t>
        <a:bodyPr/>
        <a:lstStyle/>
        <a:p>
          <a:r>
            <a:rPr lang="es-CO" sz="1200" b="1" dirty="0" smtClean="0">
              <a:solidFill>
                <a:schemeClr val="tx1"/>
              </a:solidFill>
              <a:latin typeface="Arial" panose="020B0604020202020204" pitchFamily="34" charset="0"/>
              <a:cs typeface="Arial" panose="020B0604020202020204" pitchFamily="34" charset="0"/>
            </a:rPr>
            <a:t>PLANEAR</a:t>
          </a:r>
        </a:p>
        <a:p>
          <a:r>
            <a:rPr lang="es-CO" sz="1200" dirty="0" smtClean="0">
              <a:solidFill>
                <a:schemeClr val="tx1"/>
              </a:solidFill>
              <a:latin typeface="Arial" panose="020B0604020202020204" pitchFamily="34" charset="0"/>
              <a:cs typeface="Arial" panose="020B0604020202020204" pitchFamily="34" charset="0"/>
            </a:rPr>
            <a:t>Dirigir y Planear</a:t>
          </a:r>
          <a:endParaRPr lang="es-CO" sz="1200" dirty="0">
            <a:solidFill>
              <a:schemeClr val="tx1"/>
            </a:solidFill>
            <a:latin typeface="Arial" panose="020B0604020202020204" pitchFamily="34" charset="0"/>
            <a:cs typeface="Arial" panose="020B0604020202020204" pitchFamily="34" charset="0"/>
          </a:endParaRPr>
        </a:p>
      </dgm:t>
    </dgm:pt>
    <dgm:pt modelId="{3BDB3FEC-6F9E-4B90-8D1A-BFA2C166D077}" type="parTrans" cxnId="{F3091868-C071-41C6-8464-85F43EF43A1A}">
      <dgm:prSet/>
      <dgm:spPr/>
      <dgm:t>
        <a:bodyPr/>
        <a:lstStyle/>
        <a:p>
          <a:endParaRPr lang="es-CO"/>
        </a:p>
      </dgm:t>
    </dgm:pt>
    <dgm:pt modelId="{FB5B33D0-C141-4D3F-8F53-A7ECBEC79F49}" type="sibTrans" cxnId="{F3091868-C071-41C6-8464-85F43EF43A1A}">
      <dgm:prSet/>
      <dgm:spPr/>
      <dgm:t>
        <a:bodyPr/>
        <a:lstStyle/>
        <a:p>
          <a:endParaRPr lang="es-CO"/>
        </a:p>
      </dgm:t>
    </dgm:pt>
    <dgm:pt modelId="{89C70CFF-2838-4191-93F4-165ED0E8291F}" type="pres">
      <dgm:prSet presAssocID="{E091CEF2-9461-4779-85CF-D7873F4F0412}" presName="cycle" presStyleCnt="0">
        <dgm:presLayoutVars>
          <dgm:dir/>
          <dgm:resizeHandles val="exact"/>
        </dgm:presLayoutVars>
      </dgm:prSet>
      <dgm:spPr/>
      <dgm:t>
        <a:bodyPr/>
        <a:lstStyle/>
        <a:p>
          <a:endParaRPr lang="es-CO"/>
        </a:p>
      </dgm:t>
    </dgm:pt>
    <dgm:pt modelId="{2F23390D-23DC-4551-BC70-06042969E5C2}" type="pres">
      <dgm:prSet presAssocID="{7FA3809D-7EAB-42C3-9133-0A56C2593B2E}" presName="node" presStyleLbl="node1" presStyleIdx="0" presStyleCnt="4">
        <dgm:presLayoutVars>
          <dgm:bulletEnabled val="1"/>
        </dgm:presLayoutVars>
      </dgm:prSet>
      <dgm:spPr/>
      <dgm:t>
        <a:bodyPr/>
        <a:lstStyle/>
        <a:p>
          <a:endParaRPr lang="es-CO"/>
        </a:p>
      </dgm:t>
    </dgm:pt>
    <dgm:pt modelId="{72FF1243-EDF7-4002-970F-EF4D80212A57}" type="pres">
      <dgm:prSet presAssocID="{7D92A9E2-2ADB-4A85-89A1-46AFE4EB00D4}" presName="sibTrans" presStyleLbl="sibTrans2D1" presStyleIdx="0" presStyleCnt="4"/>
      <dgm:spPr/>
      <dgm:t>
        <a:bodyPr/>
        <a:lstStyle/>
        <a:p>
          <a:endParaRPr lang="es-CO"/>
        </a:p>
      </dgm:t>
    </dgm:pt>
    <dgm:pt modelId="{F16168FA-3C07-418A-83AA-754BE2E7B422}" type="pres">
      <dgm:prSet presAssocID="{7D92A9E2-2ADB-4A85-89A1-46AFE4EB00D4}" presName="connectorText" presStyleLbl="sibTrans2D1" presStyleIdx="0" presStyleCnt="4"/>
      <dgm:spPr/>
      <dgm:t>
        <a:bodyPr/>
        <a:lstStyle/>
        <a:p>
          <a:endParaRPr lang="es-CO"/>
        </a:p>
      </dgm:t>
    </dgm:pt>
    <dgm:pt modelId="{BA1709F1-3DBF-4901-B2E8-10C174D0A122}" type="pres">
      <dgm:prSet presAssocID="{87A76927-EDC2-4F08-AB17-F3D8DEEA2B9F}" presName="node" presStyleLbl="node1" presStyleIdx="1" presStyleCnt="4" custScaleX="118528" custScaleY="100427">
        <dgm:presLayoutVars>
          <dgm:bulletEnabled val="1"/>
        </dgm:presLayoutVars>
      </dgm:prSet>
      <dgm:spPr/>
      <dgm:t>
        <a:bodyPr/>
        <a:lstStyle/>
        <a:p>
          <a:endParaRPr lang="es-CO"/>
        </a:p>
      </dgm:t>
    </dgm:pt>
    <dgm:pt modelId="{03D746A5-DF3F-4A41-A3C5-56252713F823}" type="pres">
      <dgm:prSet presAssocID="{05FA0488-46CF-4375-89BD-4E52C6ACF2DF}" presName="sibTrans" presStyleLbl="sibTrans2D1" presStyleIdx="1" presStyleCnt="4"/>
      <dgm:spPr/>
      <dgm:t>
        <a:bodyPr/>
        <a:lstStyle/>
        <a:p>
          <a:endParaRPr lang="es-CO"/>
        </a:p>
      </dgm:t>
    </dgm:pt>
    <dgm:pt modelId="{CFF5E670-B9D6-471B-BEA1-3EC50BA28221}" type="pres">
      <dgm:prSet presAssocID="{05FA0488-46CF-4375-89BD-4E52C6ACF2DF}" presName="connectorText" presStyleLbl="sibTrans2D1" presStyleIdx="1" presStyleCnt="4"/>
      <dgm:spPr/>
      <dgm:t>
        <a:bodyPr/>
        <a:lstStyle/>
        <a:p>
          <a:endParaRPr lang="es-CO"/>
        </a:p>
      </dgm:t>
    </dgm:pt>
    <dgm:pt modelId="{F6674C1E-87F3-4C4A-B3B2-2167C3661744}" type="pres">
      <dgm:prSet presAssocID="{156020DB-1CEC-44BF-9F6B-F20283EC3FD5}" presName="node" presStyleLbl="node1" presStyleIdx="2" presStyleCnt="4">
        <dgm:presLayoutVars>
          <dgm:bulletEnabled val="1"/>
        </dgm:presLayoutVars>
      </dgm:prSet>
      <dgm:spPr/>
      <dgm:t>
        <a:bodyPr/>
        <a:lstStyle/>
        <a:p>
          <a:endParaRPr lang="es-CO"/>
        </a:p>
      </dgm:t>
    </dgm:pt>
    <dgm:pt modelId="{617967BC-C5BD-40B5-AE90-9CBC7F527F9B}" type="pres">
      <dgm:prSet presAssocID="{E25C1A75-0215-4EDC-A837-7A7C4917453C}" presName="sibTrans" presStyleLbl="sibTrans2D1" presStyleIdx="2" presStyleCnt="4"/>
      <dgm:spPr/>
      <dgm:t>
        <a:bodyPr/>
        <a:lstStyle/>
        <a:p>
          <a:endParaRPr lang="es-CO"/>
        </a:p>
      </dgm:t>
    </dgm:pt>
    <dgm:pt modelId="{A99F0F95-26A1-4D58-BACB-8957F75AF0D7}" type="pres">
      <dgm:prSet presAssocID="{E25C1A75-0215-4EDC-A837-7A7C4917453C}" presName="connectorText" presStyleLbl="sibTrans2D1" presStyleIdx="2" presStyleCnt="4"/>
      <dgm:spPr/>
      <dgm:t>
        <a:bodyPr/>
        <a:lstStyle/>
        <a:p>
          <a:endParaRPr lang="es-CO"/>
        </a:p>
      </dgm:t>
    </dgm:pt>
    <dgm:pt modelId="{32B0B143-550A-4432-A6E3-EEA9E431984D}" type="pres">
      <dgm:prSet presAssocID="{B95FBFD7-106B-4394-A39E-E3E7E0FD6B14}" presName="node" presStyleLbl="node1" presStyleIdx="3" presStyleCnt="4">
        <dgm:presLayoutVars>
          <dgm:bulletEnabled val="1"/>
        </dgm:presLayoutVars>
      </dgm:prSet>
      <dgm:spPr/>
      <dgm:t>
        <a:bodyPr/>
        <a:lstStyle/>
        <a:p>
          <a:endParaRPr lang="es-CO"/>
        </a:p>
      </dgm:t>
    </dgm:pt>
    <dgm:pt modelId="{8BA4CEBF-C11B-482C-81BA-CD384359E1D1}" type="pres">
      <dgm:prSet presAssocID="{FB5B33D0-C141-4D3F-8F53-A7ECBEC79F49}" presName="sibTrans" presStyleLbl="sibTrans2D1" presStyleIdx="3" presStyleCnt="4"/>
      <dgm:spPr/>
      <dgm:t>
        <a:bodyPr/>
        <a:lstStyle/>
        <a:p>
          <a:endParaRPr lang="es-CO"/>
        </a:p>
      </dgm:t>
    </dgm:pt>
    <dgm:pt modelId="{7ED98E99-58C8-41F3-9D7B-F290FBBF7D5F}" type="pres">
      <dgm:prSet presAssocID="{FB5B33D0-C141-4D3F-8F53-A7ECBEC79F49}" presName="connectorText" presStyleLbl="sibTrans2D1" presStyleIdx="3" presStyleCnt="4"/>
      <dgm:spPr/>
      <dgm:t>
        <a:bodyPr/>
        <a:lstStyle/>
        <a:p>
          <a:endParaRPr lang="es-CO"/>
        </a:p>
      </dgm:t>
    </dgm:pt>
  </dgm:ptLst>
  <dgm:cxnLst>
    <dgm:cxn modelId="{64F73EC6-1485-4610-8756-9460DF329515}" type="presOf" srcId="{FB5B33D0-C141-4D3F-8F53-A7ECBEC79F49}" destId="{7ED98E99-58C8-41F3-9D7B-F290FBBF7D5F}" srcOrd="1" destOrd="0" presId="urn:microsoft.com/office/officeart/2005/8/layout/cycle2"/>
    <dgm:cxn modelId="{AC360B1B-BC01-40A5-9F18-B74E551F08B0}" srcId="{E091CEF2-9461-4779-85CF-D7873F4F0412}" destId="{87A76927-EDC2-4F08-AB17-F3D8DEEA2B9F}" srcOrd="1" destOrd="0" parTransId="{31FE637B-B3AD-4A77-B0DA-1D4D80F4C3E6}" sibTransId="{05FA0488-46CF-4375-89BD-4E52C6ACF2DF}"/>
    <dgm:cxn modelId="{464D7264-07DA-4767-AB43-58105607F652}" type="presOf" srcId="{156020DB-1CEC-44BF-9F6B-F20283EC3FD5}" destId="{F6674C1E-87F3-4C4A-B3B2-2167C3661744}" srcOrd="0" destOrd="0" presId="urn:microsoft.com/office/officeart/2005/8/layout/cycle2"/>
    <dgm:cxn modelId="{6BB8FC77-1CB6-4DFD-BF40-77AE5A044758}" type="presOf" srcId="{FB5B33D0-C141-4D3F-8F53-A7ECBEC79F49}" destId="{8BA4CEBF-C11B-482C-81BA-CD384359E1D1}" srcOrd="0" destOrd="0" presId="urn:microsoft.com/office/officeart/2005/8/layout/cycle2"/>
    <dgm:cxn modelId="{D2421E19-00A1-4D71-8533-509A1E1F961B}" type="presOf" srcId="{E25C1A75-0215-4EDC-A837-7A7C4917453C}" destId="{A99F0F95-26A1-4D58-BACB-8957F75AF0D7}" srcOrd="1" destOrd="0" presId="urn:microsoft.com/office/officeart/2005/8/layout/cycle2"/>
    <dgm:cxn modelId="{D97351F5-E0FD-4E49-9B08-C18A2564A53A}" type="presOf" srcId="{7D92A9E2-2ADB-4A85-89A1-46AFE4EB00D4}" destId="{F16168FA-3C07-418A-83AA-754BE2E7B422}" srcOrd="1" destOrd="0" presId="urn:microsoft.com/office/officeart/2005/8/layout/cycle2"/>
    <dgm:cxn modelId="{F6F80891-99B8-4247-BB5C-C0EA675B9BCC}" type="presOf" srcId="{7FA3809D-7EAB-42C3-9133-0A56C2593B2E}" destId="{2F23390D-23DC-4551-BC70-06042969E5C2}" srcOrd="0" destOrd="0" presId="urn:microsoft.com/office/officeart/2005/8/layout/cycle2"/>
    <dgm:cxn modelId="{9AE2AC7E-EC5A-4EA2-AAAC-AD131143E52C}" type="presOf" srcId="{B95FBFD7-106B-4394-A39E-E3E7E0FD6B14}" destId="{32B0B143-550A-4432-A6E3-EEA9E431984D}" srcOrd="0" destOrd="0" presId="urn:microsoft.com/office/officeart/2005/8/layout/cycle2"/>
    <dgm:cxn modelId="{2B21A0CA-2D8D-4D70-8FA4-3946FF47BA62}" type="presOf" srcId="{E25C1A75-0215-4EDC-A837-7A7C4917453C}" destId="{617967BC-C5BD-40B5-AE90-9CBC7F527F9B}" srcOrd="0" destOrd="0" presId="urn:microsoft.com/office/officeart/2005/8/layout/cycle2"/>
    <dgm:cxn modelId="{65C14795-6D25-47D3-95DE-7CFB4CDDB890}" type="presOf" srcId="{05FA0488-46CF-4375-89BD-4E52C6ACF2DF}" destId="{CFF5E670-B9D6-471B-BEA1-3EC50BA28221}" srcOrd="1" destOrd="0" presId="urn:microsoft.com/office/officeart/2005/8/layout/cycle2"/>
    <dgm:cxn modelId="{369ABA75-47CE-425C-8ED8-23ADA8837E0E}" type="presOf" srcId="{87A76927-EDC2-4F08-AB17-F3D8DEEA2B9F}" destId="{BA1709F1-3DBF-4901-B2E8-10C174D0A122}" srcOrd="0" destOrd="0" presId="urn:microsoft.com/office/officeart/2005/8/layout/cycle2"/>
    <dgm:cxn modelId="{BE117ED9-2468-4E26-A902-16C314C5E3FF}" srcId="{E091CEF2-9461-4779-85CF-D7873F4F0412}" destId="{7FA3809D-7EAB-42C3-9133-0A56C2593B2E}" srcOrd="0" destOrd="0" parTransId="{E0EE9634-C9F8-459C-86DC-203E5425C14B}" sibTransId="{7D92A9E2-2ADB-4A85-89A1-46AFE4EB00D4}"/>
    <dgm:cxn modelId="{254A5C7F-9CF3-4D46-9305-5CE2DB375019}" type="presOf" srcId="{7D92A9E2-2ADB-4A85-89A1-46AFE4EB00D4}" destId="{72FF1243-EDF7-4002-970F-EF4D80212A57}" srcOrd="0" destOrd="0" presId="urn:microsoft.com/office/officeart/2005/8/layout/cycle2"/>
    <dgm:cxn modelId="{B0F35EB8-271E-4605-B36C-6BDDBEF9BF94}" type="presOf" srcId="{E091CEF2-9461-4779-85CF-D7873F4F0412}" destId="{89C70CFF-2838-4191-93F4-165ED0E8291F}" srcOrd="0" destOrd="0" presId="urn:microsoft.com/office/officeart/2005/8/layout/cycle2"/>
    <dgm:cxn modelId="{E6AE4014-7F1C-46CB-9F2B-8899BC41AE7A}" srcId="{E091CEF2-9461-4779-85CF-D7873F4F0412}" destId="{156020DB-1CEC-44BF-9F6B-F20283EC3FD5}" srcOrd="2" destOrd="0" parTransId="{0DA75DE2-F529-40A5-94B9-3DFD823CF560}" sibTransId="{E25C1A75-0215-4EDC-A837-7A7C4917453C}"/>
    <dgm:cxn modelId="{F3091868-C071-41C6-8464-85F43EF43A1A}" srcId="{E091CEF2-9461-4779-85CF-D7873F4F0412}" destId="{B95FBFD7-106B-4394-A39E-E3E7E0FD6B14}" srcOrd="3" destOrd="0" parTransId="{3BDB3FEC-6F9E-4B90-8D1A-BFA2C166D077}" sibTransId="{FB5B33D0-C141-4D3F-8F53-A7ECBEC79F49}"/>
    <dgm:cxn modelId="{92CC8815-3A74-4706-8007-33B101CA907B}" type="presOf" srcId="{05FA0488-46CF-4375-89BD-4E52C6ACF2DF}" destId="{03D746A5-DF3F-4A41-A3C5-56252713F823}" srcOrd="0" destOrd="0" presId="urn:microsoft.com/office/officeart/2005/8/layout/cycle2"/>
    <dgm:cxn modelId="{AE3F7EA7-C6BE-456B-ADAE-5958D42693E3}" type="presParOf" srcId="{89C70CFF-2838-4191-93F4-165ED0E8291F}" destId="{2F23390D-23DC-4551-BC70-06042969E5C2}" srcOrd="0" destOrd="0" presId="urn:microsoft.com/office/officeart/2005/8/layout/cycle2"/>
    <dgm:cxn modelId="{02233231-40A7-49E5-9E7F-AC563567CA33}" type="presParOf" srcId="{89C70CFF-2838-4191-93F4-165ED0E8291F}" destId="{72FF1243-EDF7-4002-970F-EF4D80212A57}" srcOrd="1" destOrd="0" presId="urn:microsoft.com/office/officeart/2005/8/layout/cycle2"/>
    <dgm:cxn modelId="{A24B93C6-7BDB-4919-A5EF-11902EEC2517}" type="presParOf" srcId="{72FF1243-EDF7-4002-970F-EF4D80212A57}" destId="{F16168FA-3C07-418A-83AA-754BE2E7B422}" srcOrd="0" destOrd="0" presId="urn:microsoft.com/office/officeart/2005/8/layout/cycle2"/>
    <dgm:cxn modelId="{11B874C5-EADF-41F0-B559-4BF181075025}" type="presParOf" srcId="{89C70CFF-2838-4191-93F4-165ED0E8291F}" destId="{BA1709F1-3DBF-4901-B2E8-10C174D0A122}" srcOrd="2" destOrd="0" presId="urn:microsoft.com/office/officeart/2005/8/layout/cycle2"/>
    <dgm:cxn modelId="{8CA6D2B3-0B2F-456F-AC3B-F6086BD9B5CB}" type="presParOf" srcId="{89C70CFF-2838-4191-93F4-165ED0E8291F}" destId="{03D746A5-DF3F-4A41-A3C5-56252713F823}" srcOrd="3" destOrd="0" presId="urn:microsoft.com/office/officeart/2005/8/layout/cycle2"/>
    <dgm:cxn modelId="{5F16E2FD-F6CE-4282-8337-D9EFCB500321}" type="presParOf" srcId="{03D746A5-DF3F-4A41-A3C5-56252713F823}" destId="{CFF5E670-B9D6-471B-BEA1-3EC50BA28221}" srcOrd="0" destOrd="0" presId="urn:microsoft.com/office/officeart/2005/8/layout/cycle2"/>
    <dgm:cxn modelId="{E4AB5413-DE6E-40F5-9A77-6BFC0ABB0519}" type="presParOf" srcId="{89C70CFF-2838-4191-93F4-165ED0E8291F}" destId="{F6674C1E-87F3-4C4A-B3B2-2167C3661744}" srcOrd="4" destOrd="0" presId="urn:microsoft.com/office/officeart/2005/8/layout/cycle2"/>
    <dgm:cxn modelId="{186B6716-3AE6-4AF0-960B-9C24091EB1E6}" type="presParOf" srcId="{89C70CFF-2838-4191-93F4-165ED0E8291F}" destId="{617967BC-C5BD-40B5-AE90-9CBC7F527F9B}" srcOrd="5" destOrd="0" presId="urn:microsoft.com/office/officeart/2005/8/layout/cycle2"/>
    <dgm:cxn modelId="{849D8423-A9E9-4F9E-9658-C7D6AABEED17}" type="presParOf" srcId="{617967BC-C5BD-40B5-AE90-9CBC7F527F9B}" destId="{A99F0F95-26A1-4D58-BACB-8957F75AF0D7}" srcOrd="0" destOrd="0" presId="urn:microsoft.com/office/officeart/2005/8/layout/cycle2"/>
    <dgm:cxn modelId="{D7A22BA0-5CBF-444F-8CE6-0908A5969203}" type="presParOf" srcId="{89C70CFF-2838-4191-93F4-165ED0E8291F}" destId="{32B0B143-550A-4432-A6E3-EEA9E431984D}" srcOrd="6" destOrd="0" presId="urn:microsoft.com/office/officeart/2005/8/layout/cycle2"/>
    <dgm:cxn modelId="{729194F1-34C0-4BF2-91DD-060764745D20}" type="presParOf" srcId="{89C70CFF-2838-4191-93F4-165ED0E8291F}" destId="{8BA4CEBF-C11B-482C-81BA-CD384359E1D1}" srcOrd="7" destOrd="0" presId="urn:microsoft.com/office/officeart/2005/8/layout/cycle2"/>
    <dgm:cxn modelId="{9C5E3349-FA08-426A-AA9D-F4BDF7034A35}" type="presParOf" srcId="{8BA4CEBF-C11B-482C-81BA-CD384359E1D1}" destId="{7ED98E99-58C8-41F3-9D7B-F290FBBF7D5F}"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281D943-5E07-44AD-AB6B-E659B4DF5DC3}" type="doc">
      <dgm:prSet loTypeId="urn:microsoft.com/office/officeart/2005/8/layout/hProcess9" loCatId="process" qsTypeId="urn:microsoft.com/office/officeart/2005/8/quickstyle/simple2" qsCatId="simple" csTypeId="urn:microsoft.com/office/officeart/2005/8/colors/colorful2" csCatId="colorful" phldr="1"/>
      <dgm:spPr/>
    </dgm:pt>
    <dgm:pt modelId="{DE72731B-4BF3-436D-98BC-1C91A82D607D}">
      <dgm:prSet phldrT="[Texto]"/>
      <dgm:spPr>
        <a:solidFill>
          <a:schemeClr val="accent1">
            <a:lumMod val="60000"/>
            <a:lumOff val="40000"/>
          </a:schemeClr>
        </a:solidFill>
      </dgm:spPr>
      <dgm:t>
        <a:bodyPr/>
        <a:lstStyle/>
        <a:p>
          <a:r>
            <a:rPr lang="es-CO" dirty="0" smtClean="0">
              <a:solidFill>
                <a:schemeClr val="tx1"/>
              </a:solidFill>
            </a:rPr>
            <a:t>INSTITUCIONALIDAD</a:t>
          </a:r>
          <a:endParaRPr lang="es-CO" dirty="0">
            <a:solidFill>
              <a:schemeClr val="tx1"/>
            </a:solidFill>
          </a:endParaRPr>
        </a:p>
      </dgm:t>
    </dgm:pt>
    <dgm:pt modelId="{6CFABCC0-4926-4401-8FFE-28103C81C2A2}" type="parTrans" cxnId="{75ADA62A-960C-47DF-9BAC-DDEC1DFE27AB}">
      <dgm:prSet/>
      <dgm:spPr/>
      <dgm:t>
        <a:bodyPr/>
        <a:lstStyle/>
        <a:p>
          <a:endParaRPr lang="es-CO"/>
        </a:p>
      </dgm:t>
    </dgm:pt>
    <dgm:pt modelId="{E492EFAA-666C-4AF5-8151-2C0EBB5B2162}" type="sibTrans" cxnId="{75ADA62A-960C-47DF-9BAC-DDEC1DFE27AB}">
      <dgm:prSet/>
      <dgm:spPr/>
      <dgm:t>
        <a:bodyPr/>
        <a:lstStyle/>
        <a:p>
          <a:endParaRPr lang="es-CO"/>
        </a:p>
      </dgm:t>
    </dgm:pt>
    <dgm:pt modelId="{B9C40E98-CB36-46E1-9E19-1985025F906D}">
      <dgm:prSet phldrT="[Texto]"/>
      <dgm:spPr>
        <a:solidFill>
          <a:schemeClr val="accent3">
            <a:lumMod val="60000"/>
            <a:lumOff val="40000"/>
          </a:schemeClr>
        </a:solidFill>
      </dgm:spPr>
      <dgm:t>
        <a:bodyPr/>
        <a:lstStyle/>
        <a:p>
          <a:r>
            <a:rPr lang="es-CO" dirty="0" smtClean="0">
              <a:solidFill>
                <a:schemeClr val="tx1"/>
              </a:solidFill>
            </a:rPr>
            <a:t>OPERACION</a:t>
          </a:r>
          <a:endParaRPr lang="es-CO" dirty="0">
            <a:solidFill>
              <a:schemeClr val="tx1"/>
            </a:solidFill>
          </a:endParaRPr>
        </a:p>
      </dgm:t>
    </dgm:pt>
    <dgm:pt modelId="{FFA69AF7-9A65-41CE-86B8-2EFE2B24E2DE}" type="parTrans" cxnId="{B1B58C4E-9210-4CA7-A1DA-97A79DE497A8}">
      <dgm:prSet/>
      <dgm:spPr/>
      <dgm:t>
        <a:bodyPr/>
        <a:lstStyle/>
        <a:p>
          <a:endParaRPr lang="es-CO"/>
        </a:p>
      </dgm:t>
    </dgm:pt>
    <dgm:pt modelId="{16288054-A01B-4E86-8F1E-29B8A37EE722}" type="sibTrans" cxnId="{B1B58C4E-9210-4CA7-A1DA-97A79DE497A8}">
      <dgm:prSet/>
      <dgm:spPr/>
      <dgm:t>
        <a:bodyPr/>
        <a:lstStyle/>
        <a:p>
          <a:endParaRPr lang="es-CO"/>
        </a:p>
      </dgm:t>
    </dgm:pt>
    <dgm:pt modelId="{00CF535D-AE5A-4D67-8ECF-BE4CF0FAD4C0}">
      <dgm:prSet phldrT="[Texto]"/>
      <dgm:spPr>
        <a:solidFill>
          <a:schemeClr val="accent6">
            <a:lumMod val="60000"/>
            <a:lumOff val="40000"/>
          </a:schemeClr>
        </a:solidFill>
      </dgm:spPr>
      <dgm:t>
        <a:bodyPr/>
        <a:lstStyle/>
        <a:p>
          <a:r>
            <a:rPr lang="es-CO" dirty="0" smtClean="0">
              <a:solidFill>
                <a:schemeClr val="tx1"/>
              </a:solidFill>
            </a:rPr>
            <a:t>MEDICION</a:t>
          </a:r>
          <a:endParaRPr lang="es-CO" dirty="0">
            <a:solidFill>
              <a:schemeClr val="tx1"/>
            </a:solidFill>
          </a:endParaRPr>
        </a:p>
      </dgm:t>
    </dgm:pt>
    <dgm:pt modelId="{D5414920-1052-4648-B765-7A519572E8E4}" type="parTrans" cxnId="{A954B071-6DAA-43DB-A87A-EA7418E25249}">
      <dgm:prSet/>
      <dgm:spPr/>
      <dgm:t>
        <a:bodyPr/>
        <a:lstStyle/>
        <a:p>
          <a:endParaRPr lang="es-CO"/>
        </a:p>
      </dgm:t>
    </dgm:pt>
    <dgm:pt modelId="{2C7FE006-2D86-40CA-B397-EA1413CFB0AD}" type="sibTrans" cxnId="{A954B071-6DAA-43DB-A87A-EA7418E25249}">
      <dgm:prSet/>
      <dgm:spPr/>
      <dgm:t>
        <a:bodyPr/>
        <a:lstStyle/>
        <a:p>
          <a:endParaRPr lang="es-CO"/>
        </a:p>
      </dgm:t>
    </dgm:pt>
    <dgm:pt modelId="{9C10FF9E-BD69-4A09-817F-5733B42FB98C}" type="pres">
      <dgm:prSet presAssocID="{2281D943-5E07-44AD-AB6B-E659B4DF5DC3}" presName="CompostProcess" presStyleCnt="0">
        <dgm:presLayoutVars>
          <dgm:dir/>
          <dgm:resizeHandles val="exact"/>
        </dgm:presLayoutVars>
      </dgm:prSet>
      <dgm:spPr/>
    </dgm:pt>
    <dgm:pt modelId="{AB35D095-0057-41E3-AB80-7F1CBBACCD3F}" type="pres">
      <dgm:prSet presAssocID="{2281D943-5E07-44AD-AB6B-E659B4DF5DC3}" presName="arrow" presStyleLbl="bgShp" presStyleIdx="0" presStyleCnt="1"/>
      <dgm:spPr>
        <a:solidFill>
          <a:schemeClr val="accent1">
            <a:lumMod val="20000"/>
            <a:lumOff val="80000"/>
          </a:schemeClr>
        </a:solidFill>
      </dgm:spPr>
    </dgm:pt>
    <dgm:pt modelId="{E130E593-4DDE-46EC-8673-14AB65EB5FCD}" type="pres">
      <dgm:prSet presAssocID="{2281D943-5E07-44AD-AB6B-E659B4DF5DC3}" presName="linearProcess" presStyleCnt="0"/>
      <dgm:spPr/>
    </dgm:pt>
    <dgm:pt modelId="{FB4064BA-827D-47D3-A087-9B301DFF3B5E}" type="pres">
      <dgm:prSet presAssocID="{DE72731B-4BF3-436D-98BC-1C91A82D607D}" presName="textNode" presStyleLbl="node1" presStyleIdx="0" presStyleCnt="3">
        <dgm:presLayoutVars>
          <dgm:bulletEnabled val="1"/>
        </dgm:presLayoutVars>
      </dgm:prSet>
      <dgm:spPr/>
      <dgm:t>
        <a:bodyPr/>
        <a:lstStyle/>
        <a:p>
          <a:endParaRPr lang="es-CO"/>
        </a:p>
      </dgm:t>
    </dgm:pt>
    <dgm:pt modelId="{949985E1-D6E1-4EB0-BEFC-0C5470DAB954}" type="pres">
      <dgm:prSet presAssocID="{E492EFAA-666C-4AF5-8151-2C0EBB5B2162}" presName="sibTrans" presStyleCnt="0"/>
      <dgm:spPr/>
    </dgm:pt>
    <dgm:pt modelId="{F47D915F-6EE2-4563-9C70-48022C081BBE}" type="pres">
      <dgm:prSet presAssocID="{B9C40E98-CB36-46E1-9E19-1985025F906D}" presName="textNode" presStyleLbl="node1" presStyleIdx="1" presStyleCnt="3">
        <dgm:presLayoutVars>
          <dgm:bulletEnabled val="1"/>
        </dgm:presLayoutVars>
      </dgm:prSet>
      <dgm:spPr/>
      <dgm:t>
        <a:bodyPr/>
        <a:lstStyle/>
        <a:p>
          <a:endParaRPr lang="es-CO"/>
        </a:p>
      </dgm:t>
    </dgm:pt>
    <dgm:pt modelId="{EF2973F2-5472-4398-9F1E-A6ED3AFBFF75}" type="pres">
      <dgm:prSet presAssocID="{16288054-A01B-4E86-8F1E-29B8A37EE722}" presName="sibTrans" presStyleCnt="0"/>
      <dgm:spPr/>
    </dgm:pt>
    <dgm:pt modelId="{A9A33780-5278-49FA-B9C6-30504CD47809}" type="pres">
      <dgm:prSet presAssocID="{00CF535D-AE5A-4D67-8ECF-BE4CF0FAD4C0}" presName="textNode" presStyleLbl="node1" presStyleIdx="2" presStyleCnt="3">
        <dgm:presLayoutVars>
          <dgm:bulletEnabled val="1"/>
        </dgm:presLayoutVars>
      </dgm:prSet>
      <dgm:spPr/>
      <dgm:t>
        <a:bodyPr/>
        <a:lstStyle/>
        <a:p>
          <a:endParaRPr lang="es-CO"/>
        </a:p>
      </dgm:t>
    </dgm:pt>
  </dgm:ptLst>
  <dgm:cxnLst>
    <dgm:cxn modelId="{46F7BCBA-1FA1-45B3-AEE9-D578A0DCDC5F}" type="presOf" srcId="{DE72731B-4BF3-436D-98BC-1C91A82D607D}" destId="{FB4064BA-827D-47D3-A087-9B301DFF3B5E}" srcOrd="0" destOrd="0" presId="urn:microsoft.com/office/officeart/2005/8/layout/hProcess9"/>
    <dgm:cxn modelId="{E7705AE6-9368-4667-ADB8-E9C9E22903EC}" type="presOf" srcId="{2281D943-5E07-44AD-AB6B-E659B4DF5DC3}" destId="{9C10FF9E-BD69-4A09-817F-5733B42FB98C}" srcOrd="0" destOrd="0" presId="urn:microsoft.com/office/officeart/2005/8/layout/hProcess9"/>
    <dgm:cxn modelId="{1C34E7B4-8D39-4462-B6FF-0F5519D04690}" type="presOf" srcId="{B9C40E98-CB36-46E1-9E19-1985025F906D}" destId="{F47D915F-6EE2-4563-9C70-48022C081BBE}" srcOrd="0" destOrd="0" presId="urn:microsoft.com/office/officeart/2005/8/layout/hProcess9"/>
    <dgm:cxn modelId="{A954B071-6DAA-43DB-A87A-EA7418E25249}" srcId="{2281D943-5E07-44AD-AB6B-E659B4DF5DC3}" destId="{00CF535D-AE5A-4D67-8ECF-BE4CF0FAD4C0}" srcOrd="2" destOrd="0" parTransId="{D5414920-1052-4648-B765-7A519572E8E4}" sibTransId="{2C7FE006-2D86-40CA-B397-EA1413CFB0AD}"/>
    <dgm:cxn modelId="{622C29B3-1C18-46CF-987D-8064D653004E}" type="presOf" srcId="{00CF535D-AE5A-4D67-8ECF-BE4CF0FAD4C0}" destId="{A9A33780-5278-49FA-B9C6-30504CD47809}" srcOrd="0" destOrd="0" presId="urn:microsoft.com/office/officeart/2005/8/layout/hProcess9"/>
    <dgm:cxn modelId="{75ADA62A-960C-47DF-9BAC-DDEC1DFE27AB}" srcId="{2281D943-5E07-44AD-AB6B-E659B4DF5DC3}" destId="{DE72731B-4BF3-436D-98BC-1C91A82D607D}" srcOrd="0" destOrd="0" parTransId="{6CFABCC0-4926-4401-8FFE-28103C81C2A2}" sibTransId="{E492EFAA-666C-4AF5-8151-2C0EBB5B2162}"/>
    <dgm:cxn modelId="{B1B58C4E-9210-4CA7-A1DA-97A79DE497A8}" srcId="{2281D943-5E07-44AD-AB6B-E659B4DF5DC3}" destId="{B9C40E98-CB36-46E1-9E19-1985025F906D}" srcOrd="1" destOrd="0" parTransId="{FFA69AF7-9A65-41CE-86B8-2EFE2B24E2DE}" sibTransId="{16288054-A01B-4E86-8F1E-29B8A37EE722}"/>
    <dgm:cxn modelId="{4ABBDCF7-1447-4F6D-933F-FC9556DE381F}" type="presParOf" srcId="{9C10FF9E-BD69-4A09-817F-5733B42FB98C}" destId="{AB35D095-0057-41E3-AB80-7F1CBBACCD3F}" srcOrd="0" destOrd="0" presId="urn:microsoft.com/office/officeart/2005/8/layout/hProcess9"/>
    <dgm:cxn modelId="{BE302780-C877-414A-B37F-03FE266FEE7D}" type="presParOf" srcId="{9C10FF9E-BD69-4A09-817F-5733B42FB98C}" destId="{E130E593-4DDE-46EC-8673-14AB65EB5FCD}" srcOrd="1" destOrd="0" presId="urn:microsoft.com/office/officeart/2005/8/layout/hProcess9"/>
    <dgm:cxn modelId="{6E6E2C04-65D6-4091-B44D-54E64C26C11E}" type="presParOf" srcId="{E130E593-4DDE-46EC-8673-14AB65EB5FCD}" destId="{FB4064BA-827D-47D3-A087-9B301DFF3B5E}" srcOrd="0" destOrd="0" presId="urn:microsoft.com/office/officeart/2005/8/layout/hProcess9"/>
    <dgm:cxn modelId="{48099E63-B883-4BAF-89EC-23B5F6CF8A99}" type="presParOf" srcId="{E130E593-4DDE-46EC-8673-14AB65EB5FCD}" destId="{949985E1-D6E1-4EB0-BEFC-0C5470DAB954}" srcOrd="1" destOrd="0" presId="urn:microsoft.com/office/officeart/2005/8/layout/hProcess9"/>
    <dgm:cxn modelId="{08FC3294-B805-44D2-B654-A49B669D12CC}" type="presParOf" srcId="{E130E593-4DDE-46EC-8673-14AB65EB5FCD}" destId="{F47D915F-6EE2-4563-9C70-48022C081BBE}" srcOrd="2" destOrd="0" presId="urn:microsoft.com/office/officeart/2005/8/layout/hProcess9"/>
    <dgm:cxn modelId="{4C26C61B-07F1-4618-8EA4-28C369A6D370}" type="presParOf" srcId="{E130E593-4DDE-46EC-8673-14AB65EB5FCD}" destId="{EF2973F2-5472-4398-9F1E-A6ED3AFBFF75}" srcOrd="3" destOrd="0" presId="urn:microsoft.com/office/officeart/2005/8/layout/hProcess9"/>
    <dgm:cxn modelId="{C33C3DAE-E9DA-4EF0-BB72-7F1D21698C7F}" type="presParOf" srcId="{E130E593-4DDE-46EC-8673-14AB65EB5FCD}" destId="{A9A33780-5278-49FA-B9C6-30504CD47809}"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B6D72FF-B25A-4EA4-A6C5-5DC4D6BE508B}"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s-CO"/>
        </a:p>
      </dgm:t>
    </dgm:pt>
    <dgm:pt modelId="{DCC8CDF4-4200-49E1-A08A-12D0B387AB2A}">
      <dgm:prSet phldrT="[Texto]"/>
      <dgm:spPr/>
      <dgm:t>
        <a:bodyPr/>
        <a:lstStyle/>
        <a:p>
          <a:r>
            <a:rPr lang="es-CO" smtClean="0"/>
            <a:t>Creación del Comité de Gestión y Desempeño Institucional</a:t>
          </a:r>
          <a:endParaRPr lang="es-CO" dirty="0"/>
        </a:p>
      </dgm:t>
    </dgm:pt>
    <dgm:pt modelId="{9668C589-3742-4A3B-A888-B5E5D895FFB5}" type="parTrans" cxnId="{CD79A08F-9E42-4449-918B-930B758AADFE}">
      <dgm:prSet/>
      <dgm:spPr/>
      <dgm:t>
        <a:bodyPr/>
        <a:lstStyle/>
        <a:p>
          <a:endParaRPr lang="es-CO"/>
        </a:p>
      </dgm:t>
    </dgm:pt>
    <dgm:pt modelId="{E28EFB99-A318-4692-A4CD-48553E59522C}" type="sibTrans" cxnId="{CD79A08F-9E42-4449-918B-930B758AADFE}">
      <dgm:prSet>
        <dgm:style>
          <a:lnRef idx="1">
            <a:schemeClr val="accent1"/>
          </a:lnRef>
          <a:fillRef idx="2">
            <a:schemeClr val="accent1"/>
          </a:fillRef>
          <a:effectRef idx="1">
            <a:schemeClr val="accent1"/>
          </a:effectRef>
          <a:fontRef idx="minor">
            <a:schemeClr val="dk1"/>
          </a:fontRef>
        </dgm:style>
      </dgm:prSet>
      <dgm:spPr/>
      <dgm:t>
        <a:bodyPr/>
        <a:lstStyle/>
        <a:p>
          <a:endParaRPr lang="es-CO"/>
        </a:p>
      </dgm:t>
    </dgm:pt>
    <dgm:pt modelId="{2C243347-1379-4524-87F2-DBD7E0BC2307}">
      <dgm:prSet phldrT="[Texto]"/>
      <dgm:spPr/>
      <dgm:t>
        <a:bodyPr/>
        <a:lstStyle/>
        <a:p>
          <a:r>
            <a:rPr lang="es-CO" smtClean="0"/>
            <a:t>Funcionalidad del Comité de Gestión y Desempeño Institucional</a:t>
          </a:r>
          <a:endParaRPr lang="es-CO" dirty="0"/>
        </a:p>
      </dgm:t>
    </dgm:pt>
    <dgm:pt modelId="{E4A45462-9C77-4C56-8080-2A14E576D4BF}" type="parTrans" cxnId="{6DF2035B-78E4-4A34-9817-F4B7321F82FF}">
      <dgm:prSet/>
      <dgm:spPr/>
      <dgm:t>
        <a:bodyPr/>
        <a:lstStyle/>
        <a:p>
          <a:endParaRPr lang="es-CO"/>
        </a:p>
      </dgm:t>
    </dgm:pt>
    <dgm:pt modelId="{38107DC3-47A2-4843-AEEA-33F6ADE0440C}" type="sibTrans" cxnId="{6DF2035B-78E4-4A34-9817-F4B7321F82FF}">
      <dgm:prSet>
        <dgm:style>
          <a:lnRef idx="1">
            <a:schemeClr val="accent6"/>
          </a:lnRef>
          <a:fillRef idx="2">
            <a:schemeClr val="accent6"/>
          </a:fillRef>
          <a:effectRef idx="1">
            <a:schemeClr val="accent6"/>
          </a:effectRef>
          <a:fontRef idx="minor">
            <a:schemeClr val="dk1"/>
          </a:fontRef>
        </dgm:style>
      </dgm:prSet>
      <dgm:spPr/>
      <dgm:t>
        <a:bodyPr/>
        <a:lstStyle/>
        <a:p>
          <a:endParaRPr lang="es-CO"/>
        </a:p>
      </dgm:t>
    </dgm:pt>
    <dgm:pt modelId="{29F6D73C-349F-4848-97D5-770678B6A00B}">
      <dgm:prSet phldrT="[Texto]"/>
      <dgm:spPr/>
      <dgm:t>
        <a:bodyPr/>
        <a:lstStyle/>
        <a:p>
          <a:r>
            <a:rPr lang="es-CO" smtClean="0"/>
            <a:t>El Comité debe ser una Instancia Interna para la Toma de Decisiones</a:t>
          </a:r>
          <a:endParaRPr lang="es-CO" dirty="0"/>
        </a:p>
      </dgm:t>
    </dgm:pt>
    <dgm:pt modelId="{EB34518C-A63B-4C5B-BC63-B878684A966E}" type="parTrans" cxnId="{54B5B788-B2C2-4F07-AC0B-5A0B1DD5D7D3}">
      <dgm:prSet/>
      <dgm:spPr/>
      <dgm:t>
        <a:bodyPr/>
        <a:lstStyle/>
        <a:p>
          <a:endParaRPr lang="es-CO"/>
        </a:p>
      </dgm:t>
    </dgm:pt>
    <dgm:pt modelId="{AA635E36-DC8F-4C12-AC8B-6350C35D8BE9}" type="sibTrans" cxnId="{54B5B788-B2C2-4F07-AC0B-5A0B1DD5D7D3}">
      <dgm:prSet/>
      <dgm:spPr/>
      <dgm:t>
        <a:bodyPr/>
        <a:lstStyle/>
        <a:p>
          <a:endParaRPr lang="es-CO"/>
        </a:p>
      </dgm:t>
    </dgm:pt>
    <dgm:pt modelId="{86476039-315F-4AFA-974E-E15E9361E031}" type="pres">
      <dgm:prSet presAssocID="{8B6D72FF-B25A-4EA4-A6C5-5DC4D6BE508B}" presName="outerComposite" presStyleCnt="0">
        <dgm:presLayoutVars>
          <dgm:chMax val="5"/>
          <dgm:dir/>
          <dgm:resizeHandles val="exact"/>
        </dgm:presLayoutVars>
      </dgm:prSet>
      <dgm:spPr/>
      <dgm:t>
        <a:bodyPr/>
        <a:lstStyle/>
        <a:p>
          <a:endParaRPr lang="es-CO"/>
        </a:p>
      </dgm:t>
    </dgm:pt>
    <dgm:pt modelId="{C74E31C5-D7AA-43DA-9420-9CB62CF9CF55}" type="pres">
      <dgm:prSet presAssocID="{8B6D72FF-B25A-4EA4-A6C5-5DC4D6BE508B}" presName="dummyMaxCanvas" presStyleCnt="0">
        <dgm:presLayoutVars/>
      </dgm:prSet>
      <dgm:spPr/>
      <dgm:t>
        <a:bodyPr/>
        <a:lstStyle/>
        <a:p>
          <a:endParaRPr lang="es-CO"/>
        </a:p>
      </dgm:t>
    </dgm:pt>
    <dgm:pt modelId="{26CBA55B-D870-407B-8A96-106FFC20C583}" type="pres">
      <dgm:prSet presAssocID="{8B6D72FF-B25A-4EA4-A6C5-5DC4D6BE508B}" presName="ThreeNodes_1" presStyleLbl="node1" presStyleIdx="0" presStyleCnt="3">
        <dgm:presLayoutVars>
          <dgm:bulletEnabled val="1"/>
        </dgm:presLayoutVars>
      </dgm:prSet>
      <dgm:spPr/>
      <dgm:t>
        <a:bodyPr/>
        <a:lstStyle/>
        <a:p>
          <a:endParaRPr lang="es-CO"/>
        </a:p>
      </dgm:t>
    </dgm:pt>
    <dgm:pt modelId="{92F59CA9-BD4A-4FDC-AEAA-01BB761F4054}" type="pres">
      <dgm:prSet presAssocID="{8B6D72FF-B25A-4EA4-A6C5-5DC4D6BE508B}" presName="ThreeNodes_2" presStyleLbl="node1" presStyleIdx="1" presStyleCnt="3">
        <dgm:presLayoutVars>
          <dgm:bulletEnabled val="1"/>
        </dgm:presLayoutVars>
      </dgm:prSet>
      <dgm:spPr/>
      <dgm:t>
        <a:bodyPr/>
        <a:lstStyle/>
        <a:p>
          <a:endParaRPr lang="es-CO"/>
        </a:p>
      </dgm:t>
    </dgm:pt>
    <dgm:pt modelId="{90835CF9-DD9F-4BF4-A1F9-F3EABEBC9993}" type="pres">
      <dgm:prSet presAssocID="{8B6D72FF-B25A-4EA4-A6C5-5DC4D6BE508B}" presName="ThreeNodes_3" presStyleLbl="node1" presStyleIdx="2" presStyleCnt="3">
        <dgm:presLayoutVars>
          <dgm:bulletEnabled val="1"/>
        </dgm:presLayoutVars>
      </dgm:prSet>
      <dgm:spPr/>
      <dgm:t>
        <a:bodyPr/>
        <a:lstStyle/>
        <a:p>
          <a:endParaRPr lang="es-CO"/>
        </a:p>
      </dgm:t>
    </dgm:pt>
    <dgm:pt modelId="{931E313A-6D37-4084-BA58-612B32F54815}" type="pres">
      <dgm:prSet presAssocID="{8B6D72FF-B25A-4EA4-A6C5-5DC4D6BE508B}" presName="ThreeConn_1-2" presStyleLbl="fgAccFollowNode1" presStyleIdx="0" presStyleCnt="2">
        <dgm:presLayoutVars>
          <dgm:bulletEnabled val="1"/>
        </dgm:presLayoutVars>
      </dgm:prSet>
      <dgm:spPr/>
      <dgm:t>
        <a:bodyPr/>
        <a:lstStyle/>
        <a:p>
          <a:endParaRPr lang="es-CO"/>
        </a:p>
      </dgm:t>
    </dgm:pt>
    <dgm:pt modelId="{9DFBCB31-7377-43C8-8287-5D977D37529D}" type="pres">
      <dgm:prSet presAssocID="{8B6D72FF-B25A-4EA4-A6C5-5DC4D6BE508B}" presName="ThreeConn_2-3" presStyleLbl="fgAccFollowNode1" presStyleIdx="1" presStyleCnt="2">
        <dgm:presLayoutVars>
          <dgm:bulletEnabled val="1"/>
        </dgm:presLayoutVars>
      </dgm:prSet>
      <dgm:spPr/>
      <dgm:t>
        <a:bodyPr/>
        <a:lstStyle/>
        <a:p>
          <a:endParaRPr lang="es-CO"/>
        </a:p>
      </dgm:t>
    </dgm:pt>
    <dgm:pt modelId="{28F0D07D-8871-4F7A-95E9-E85CB0A51DBE}" type="pres">
      <dgm:prSet presAssocID="{8B6D72FF-B25A-4EA4-A6C5-5DC4D6BE508B}" presName="ThreeNodes_1_text" presStyleLbl="node1" presStyleIdx="2" presStyleCnt="3">
        <dgm:presLayoutVars>
          <dgm:bulletEnabled val="1"/>
        </dgm:presLayoutVars>
      </dgm:prSet>
      <dgm:spPr/>
      <dgm:t>
        <a:bodyPr/>
        <a:lstStyle/>
        <a:p>
          <a:endParaRPr lang="es-CO"/>
        </a:p>
      </dgm:t>
    </dgm:pt>
    <dgm:pt modelId="{CB1D7F16-234D-454C-AA88-F06F17A92E01}" type="pres">
      <dgm:prSet presAssocID="{8B6D72FF-B25A-4EA4-A6C5-5DC4D6BE508B}" presName="ThreeNodes_2_text" presStyleLbl="node1" presStyleIdx="2" presStyleCnt="3">
        <dgm:presLayoutVars>
          <dgm:bulletEnabled val="1"/>
        </dgm:presLayoutVars>
      </dgm:prSet>
      <dgm:spPr/>
      <dgm:t>
        <a:bodyPr/>
        <a:lstStyle/>
        <a:p>
          <a:endParaRPr lang="es-CO"/>
        </a:p>
      </dgm:t>
    </dgm:pt>
    <dgm:pt modelId="{EAA6AA9E-555D-482B-A17F-9D3E41EB9DBB}" type="pres">
      <dgm:prSet presAssocID="{8B6D72FF-B25A-4EA4-A6C5-5DC4D6BE508B}" presName="ThreeNodes_3_text" presStyleLbl="node1" presStyleIdx="2" presStyleCnt="3">
        <dgm:presLayoutVars>
          <dgm:bulletEnabled val="1"/>
        </dgm:presLayoutVars>
      </dgm:prSet>
      <dgm:spPr/>
      <dgm:t>
        <a:bodyPr/>
        <a:lstStyle/>
        <a:p>
          <a:endParaRPr lang="es-CO"/>
        </a:p>
      </dgm:t>
    </dgm:pt>
  </dgm:ptLst>
  <dgm:cxnLst>
    <dgm:cxn modelId="{CD79A08F-9E42-4449-918B-930B758AADFE}" srcId="{8B6D72FF-B25A-4EA4-A6C5-5DC4D6BE508B}" destId="{DCC8CDF4-4200-49E1-A08A-12D0B387AB2A}" srcOrd="0" destOrd="0" parTransId="{9668C589-3742-4A3B-A888-B5E5D895FFB5}" sibTransId="{E28EFB99-A318-4692-A4CD-48553E59522C}"/>
    <dgm:cxn modelId="{8093EA28-2EC7-41E6-88DC-21EB43C6106F}" type="presOf" srcId="{38107DC3-47A2-4843-AEEA-33F6ADE0440C}" destId="{9DFBCB31-7377-43C8-8287-5D977D37529D}" srcOrd="0" destOrd="0" presId="urn:microsoft.com/office/officeart/2005/8/layout/vProcess5"/>
    <dgm:cxn modelId="{54B5B788-B2C2-4F07-AC0B-5A0B1DD5D7D3}" srcId="{8B6D72FF-B25A-4EA4-A6C5-5DC4D6BE508B}" destId="{29F6D73C-349F-4848-97D5-770678B6A00B}" srcOrd="2" destOrd="0" parTransId="{EB34518C-A63B-4C5B-BC63-B878684A966E}" sibTransId="{AA635E36-DC8F-4C12-AC8B-6350C35D8BE9}"/>
    <dgm:cxn modelId="{F873FC64-CB61-46F2-BAE4-7B4A8B20F3F4}" type="presOf" srcId="{29F6D73C-349F-4848-97D5-770678B6A00B}" destId="{EAA6AA9E-555D-482B-A17F-9D3E41EB9DBB}" srcOrd="1" destOrd="0" presId="urn:microsoft.com/office/officeart/2005/8/layout/vProcess5"/>
    <dgm:cxn modelId="{20522551-9190-4314-B99E-5E25D9F09F39}" type="presOf" srcId="{8B6D72FF-B25A-4EA4-A6C5-5DC4D6BE508B}" destId="{86476039-315F-4AFA-974E-E15E9361E031}" srcOrd="0" destOrd="0" presId="urn:microsoft.com/office/officeart/2005/8/layout/vProcess5"/>
    <dgm:cxn modelId="{69D3F8E2-4813-4F3D-9E34-FA438F2641F0}" type="presOf" srcId="{DCC8CDF4-4200-49E1-A08A-12D0B387AB2A}" destId="{26CBA55B-D870-407B-8A96-106FFC20C583}" srcOrd="0" destOrd="0" presId="urn:microsoft.com/office/officeart/2005/8/layout/vProcess5"/>
    <dgm:cxn modelId="{CFBE5565-19A0-4E25-A7BB-47D45A330608}" type="presOf" srcId="{2C243347-1379-4524-87F2-DBD7E0BC2307}" destId="{CB1D7F16-234D-454C-AA88-F06F17A92E01}" srcOrd="1" destOrd="0" presId="urn:microsoft.com/office/officeart/2005/8/layout/vProcess5"/>
    <dgm:cxn modelId="{6DF2035B-78E4-4A34-9817-F4B7321F82FF}" srcId="{8B6D72FF-B25A-4EA4-A6C5-5DC4D6BE508B}" destId="{2C243347-1379-4524-87F2-DBD7E0BC2307}" srcOrd="1" destOrd="0" parTransId="{E4A45462-9C77-4C56-8080-2A14E576D4BF}" sibTransId="{38107DC3-47A2-4843-AEEA-33F6ADE0440C}"/>
    <dgm:cxn modelId="{31428944-5646-4516-BE68-23D899B53168}" type="presOf" srcId="{E28EFB99-A318-4692-A4CD-48553E59522C}" destId="{931E313A-6D37-4084-BA58-612B32F54815}" srcOrd="0" destOrd="0" presId="urn:microsoft.com/office/officeart/2005/8/layout/vProcess5"/>
    <dgm:cxn modelId="{E76C479F-476C-404F-8D4A-9C4A6ACDCACC}" type="presOf" srcId="{2C243347-1379-4524-87F2-DBD7E0BC2307}" destId="{92F59CA9-BD4A-4FDC-AEAA-01BB761F4054}" srcOrd="0" destOrd="0" presId="urn:microsoft.com/office/officeart/2005/8/layout/vProcess5"/>
    <dgm:cxn modelId="{4136CF74-9BFA-4D05-8E57-46B753B6972F}" type="presOf" srcId="{29F6D73C-349F-4848-97D5-770678B6A00B}" destId="{90835CF9-DD9F-4BF4-A1F9-F3EABEBC9993}" srcOrd="0" destOrd="0" presId="urn:microsoft.com/office/officeart/2005/8/layout/vProcess5"/>
    <dgm:cxn modelId="{81096360-6C65-4A27-BE12-6E5BD7E41715}" type="presOf" srcId="{DCC8CDF4-4200-49E1-A08A-12D0B387AB2A}" destId="{28F0D07D-8871-4F7A-95E9-E85CB0A51DBE}" srcOrd="1" destOrd="0" presId="urn:microsoft.com/office/officeart/2005/8/layout/vProcess5"/>
    <dgm:cxn modelId="{A25C35FE-20D2-4396-8854-9AA1BBA9C316}" type="presParOf" srcId="{86476039-315F-4AFA-974E-E15E9361E031}" destId="{C74E31C5-D7AA-43DA-9420-9CB62CF9CF55}" srcOrd="0" destOrd="0" presId="urn:microsoft.com/office/officeart/2005/8/layout/vProcess5"/>
    <dgm:cxn modelId="{3DF9B7AB-DDA5-4B3B-9491-8882A2CE67E9}" type="presParOf" srcId="{86476039-315F-4AFA-974E-E15E9361E031}" destId="{26CBA55B-D870-407B-8A96-106FFC20C583}" srcOrd="1" destOrd="0" presId="urn:microsoft.com/office/officeart/2005/8/layout/vProcess5"/>
    <dgm:cxn modelId="{EBECC390-8E75-4CE6-8B42-F9C711536947}" type="presParOf" srcId="{86476039-315F-4AFA-974E-E15E9361E031}" destId="{92F59CA9-BD4A-4FDC-AEAA-01BB761F4054}" srcOrd="2" destOrd="0" presId="urn:microsoft.com/office/officeart/2005/8/layout/vProcess5"/>
    <dgm:cxn modelId="{4B2997F1-D14F-40E7-A201-6BDEC64C3D00}" type="presParOf" srcId="{86476039-315F-4AFA-974E-E15E9361E031}" destId="{90835CF9-DD9F-4BF4-A1F9-F3EABEBC9993}" srcOrd="3" destOrd="0" presId="urn:microsoft.com/office/officeart/2005/8/layout/vProcess5"/>
    <dgm:cxn modelId="{3A9205E0-3D39-4E9D-BC9B-FDCF3FAB07DC}" type="presParOf" srcId="{86476039-315F-4AFA-974E-E15E9361E031}" destId="{931E313A-6D37-4084-BA58-612B32F54815}" srcOrd="4" destOrd="0" presId="urn:microsoft.com/office/officeart/2005/8/layout/vProcess5"/>
    <dgm:cxn modelId="{BA450435-8C87-4D6D-826F-2F581E0BE2FB}" type="presParOf" srcId="{86476039-315F-4AFA-974E-E15E9361E031}" destId="{9DFBCB31-7377-43C8-8287-5D977D37529D}" srcOrd="5" destOrd="0" presId="urn:microsoft.com/office/officeart/2005/8/layout/vProcess5"/>
    <dgm:cxn modelId="{3452E8AC-CEFF-4FF9-B95C-454ECA1C0230}" type="presParOf" srcId="{86476039-315F-4AFA-974E-E15E9361E031}" destId="{28F0D07D-8871-4F7A-95E9-E85CB0A51DBE}" srcOrd="6" destOrd="0" presId="urn:microsoft.com/office/officeart/2005/8/layout/vProcess5"/>
    <dgm:cxn modelId="{054BC3D5-49C4-4305-8D90-CEAFE66E2CA4}" type="presParOf" srcId="{86476039-315F-4AFA-974E-E15E9361E031}" destId="{CB1D7F16-234D-454C-AA88-F06F17A92E01}" srcOrd="7" destOrd="0" presId="urn:microsoft.com/office/officeart/2005/8/layout/vProcess5"/>
    <dgm:cxn modelId="{6880FDB9-546C-4909-8E90-362AB23ABE20}" type="presParOf" srcId="{86476039-315F-4AFA-974E-E15E9361E031}" destId="{EAA6AA9E-555D-482B-A17F-9D3E41EB9DBB}"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75E4E34-1DC5-4609-8CD8-CE964488D005}" type="doc">
      <dgm:prSet loTypeId="urn:microsoft.com/office/officeart/2008/layout/HorizontalMultiLevelHierarchy" loCatId="hierarchy" qsTypeId="urn:microsoft.com/office/officeart/2005/8/quickstyle/3d3" qsCatId="3D" csTypeId="urn:microsoft.com/office/officeart/2005/8/colors/colorful4" csCatId="colorful" phldr="1"/>
      <dgm:spPr/>
      <dgm:t>
        <a:bodyPr/>
        <a:lstStyle/>
        <a:p>
          <a:endParaRPr lang="es-CO"/>
        </a:p>
      </dgm:t>
    </dgm:pt>
    <dgm:pt modelId="{9E7B5A32-EBF6-428A-8CEA-BB32CC4438A7}">
      <dgm:prSet phldrT="[Texto]"/>
      <dgm:spPr/>
      <dgm:t>
        <a:bodyPr/>
        <a:lstStyle/>
        <a:p>
          <a:r>
            <a:rPr lang="es-CO" dirty="0" smtClean="0">
              <a:solidFill>
                <a:schemeClr val="tx1"/>
              </a:solidFill>
            </a:rPr>
            <a:t>OPERACION</a:t>
          </a:r>
          <a:endParaRPr lang="es-CO" dirty="0">
            <a:solidFill>
              <a:schemeClr val="tx1"/>
            </a:solidFill>
          </a:endParaRPr>
        </a:p>
      </dgm:t>
    </dgm:pt>
    <dgm:pt modelId="{E343C209-CC40-4635-B854-E4633AE993EC}" type="parTrans" cxnId="{552104F3-9E9B-43B3-9336-E90F25A11D21}">
      <dgm:prSet/>
      <dgm:spPr/>
      <dgm:t>
        <a:bodyPr/>
        <a:lstStyle/>
        <a:p>
          <a:endParaRPr lang="es-CO"/>
        </a:p>
      </dgm:t>
    </dgm:pt>
    <dgm:pt modelId="{957DD3AA-B97C-466C-83BD-C3FFF51EC00A}" type="sibTrans" cxnId="{552104F3-9E9B-43B3-9336-E90F25A11D21}">
      <dgm:prSet/>
      <dgm:spPr/>
      <dgm:t>
        <a:bodyPr/>
        <a:lstStyle/>
        <a:p>
          <a:endParaRPr lang="es-CO"/>
        </a:p>
      </dgm:t>
    </dgm:pt>
    <dgm:pt modelId="{760C5AA3-7699-4AEF-8485-A07B39371E40}">
      <dgm:prSet phldrT="[Texto]"/>
      <dgm:spPr/>
      <dgm:t>
        <a:bodyPr/>
        <a:lstStyle/>
        <a:p>
          <a:r>
            <a:rPr lang="es-CO" dirty="0" smtClean="0">
              <a:solidFill>
                <a:schemeClr val="tx1"/>
              </a:solidFill>
            </a:rPr>
            <a:t>DIMENSIONES</a:t>
          </a:r>
          <a:endParaRPr lang="es-CO" dirty="0">
            <a:solidFill>
              <a:schemeClr val="tx1"/>
            </a:solidFill>
          </a:endParaRPr>
        </a:p>
      </dgm:t>
    </dgm:pt>
    <dgm:pt modelId="{27FE7156-DE09-40A4-B477-2B2E80874E83}" type="parTrans" cxnId="{BCFA9AB2-A360-4E8F-949B-9D8CBCB000B5}">
      <dgm:prSet/>
      <dgm:spPr/>
      <dgm:t>
        <a:bodyPr/>
        <a:lstStyle/>
        <a:p>
          <a:endParaRPr lang="es-CO"/>
        </a:p>
      </dgm:t>
    </dgm:pt>
    <dgm:pt modelId="{5912AA88-BDF3-4293-A256-06A2120A3C3C}" type="sibTrans" cxnId="{BCFA9AB2-A360-4E8F-949B-9D8CBCB000B5}">
      <dgm:prSet/>
      <dgm:spPr/>
      <dgm:t>
        <a:bodyPr/>
        <a:lstStyle/>
        <a:p>
          <a:endParaRPr lang="es-CO"/>
        </a:p>
      </dgm:t>
    </dgm:pt>
    <dgm:pt modelId="{13E3A529-2AA7-418E-AE09-A913EB9261D4}">
      <dgm:prSet phldrT="[Texto]"/>
      <dgm:spPr/>
      <dgm:t>
        <a:bodyPr/>
        <a:lstStyle/>
        <a:p>
          <a:r>
            <a:rPr lang="es-CO" b="0" dirty="0" smtClean="0">
              <a:solidFill>
                <a:schemeClr val="tx1"/>
              </a:solidFill>
            </a:rPr>
            <a:t>POLITICAS</a:t>
          </a:r>
          <a:endParaRPr lang="es-CO" b="0" dirty="0">
            <a:solidFill>
              <a:schemeClr val="tx1"/>
            </a:solidFill>
          </a:endParaRPr>
        </a:p>
      </dgm:t>
    </dgm:pt>
    <dgm:pt modelId="{7E1FFE91-09F9-46CE-A563-A6F0CC44D626}" type="parTrans" cxnId="{ABDAC387-262C-48A9-BAAF-9005D333DBA7}">
      <dgm:prSet/>
      <dgm:spPr/>
      <dgm:t>
        <a:bodyPr/>
        <a:lstStyle/>
        <a:p>
          <a:endParaRPr lang="es-CO"/>
        </a:p>
      </dgm:t>
    </dgm:pt>
    <dgm:pt modelId="{39F9D3DA-B7D4-45DE-9BD2-20BE96F0ABF9}" type="sibTrans" cxnId="{ABDAC387-262C-48A9-BAAF-9005D333DBA7}">
      <dgm:prSet/>
      <dgm:spPr/>
      <dgm:t>
        <a:bodyPr/>
        <a:lstStyle/>
        <a:p>
          <a:endParaRPr lang="es-CO"/>
        </a:p>
      </dgm:t>
    </dgm:pt>
    <dgm:pt modelId="{CA71D91D-FCF2-4C06-B658-BD64B163CAE7}">
      <dgm:prSet phldrT="[Texto]" custT="1"/>
      <dgm:spPr/>
      <dgm:t>
        <a:bodyPr/>
        <a:lstStyle/>
        <a:p>
          <a:r>
            <a:rPr lang="es-CO" sz="1600" b="0" dirty="0" smtClean="0">
              <a:solidFill>
                <a:schemeClr val="tx1"/>
              </a:solidFill>
            </a:rPr>
            <a:t>Talento Humano</a:t>
          </a:r>
          <a:endParaRPr lang="es-CO" sz="1600" b="0" dirty="0">
            <a:solidFill>
              <a:schemeClr val="tx1"/>
            </a:solidFill>
          </a:endParaRPr>
        </a:p>
      </dgm:t>
    </dgm:pt>
    <dgm:pt modelId="{D0868D22-C8F0-4C0B-B075-7F5A1A57FE72}" type="parTrans" cxnId="{27C08847-70F7-46BF-A955-A1F315555F11}">
      <dgm:prSet/>
      <dgm:spPr/>
      <dgm:t>
        <a:bodyPr/>
        <a:lstStyle/>
        <a:p>
          <a:endParaRPr lang="es-CO"/>
        </a:p>
      </dgm:t>
    </dgm:pt>
    <dgm:pt modelId="{B53F5701-C11C-42B2-B714-74A4389FA0B1}" type="sibTrans" cxnId="{27C08847-70F7-46BF-A955-A1F315555F11}">
      <dgm:prSet/>
      <dgm:spPr/>
      <dgm:t>
        <a:bodyPr/>
        <a:lstStyle/>
        <a:p>
          <a:endParaRPr lang="es-CO"/>
        </a:p>
      </dgm:t>
    </dgm:pt>
    <dgm:pt modelId="{7E878E22-CE34-46E5-9976-C6E0F4211EE9}">
      <dgm:prSet phldrT="[Texto]" custT="1"/>
      <dgm:spPr/>
      <dgm:t>
        <a:bodyPr/>
        <a:lstStyle/>
        <a:p>
          <a:r>
            <a:rPr lang="es-CO" sz="1600" dirty="0" smtClean="0">
              <a:solidFill>
                <a:schemeClr val="tx1"/>
              </a:solidFill>
            </a:rPr>
            <a:t>Direccionamiento Estratégico y Planeación</a:t>
          </a:r>
          <a:endParaRPr lang="es-CO" sz="1600" dirty="0">
            <a:solidFill>
              <a:schemeClr val="tx1"/>
            </a:solidFill>
          </a:endParaRPr>
        </a:p>
      </dgm:t>
    </dgm:pt>
    <dgm:pt modelId="{27C8348B-D3AF-42B4-8F6D-24F8E845F09E}" type="parTrans" cxnId="{288FA51D-C2CF-4959-A466-145DA5C14417}">
      <dgm:prSet/>
      <dgm:spPr/>
      <dgm:t>
        <a:bodyPr/>
        <a:lstStyle/>
        <a:p>
          <a:endParaRPr lang="es-CO"/>
        </a:p>
      </dgm:t>
    </dgm:pt>
    <dgm:pt modelId="{FF0FD94E-F6CD-476D-85CD-B8D3D8E766F7}" type="sibTrans" cxnId="{288FA51D-C2CF-4959-A466-145DA5C14417}">
      <dgm:prSet/>
      <dgm:spPr/>
      <dgm:t>
        <a:bodyPr/>
        <a:lstStyle/>
        <a:p>
          <a:endParaRPr lang="es-CO"/>
        </a:p>
      </dgm:t>
    </dgm:pt>
    <dgm:pt modelId="{DDFFA3D7-A256-48A4-8A27-F89391E49B13}">
      <dgm:prSet phldrT="[Texto]" custT="1"/>
      <dgm:spPr/>
      <dgm:t>
        <a:bodyPr/>
        <a:lstStyle/>
        <a:p>
          <a:r>
            <a:rPr lang="es-CO" sz="1600" dirty="0" smtClean="0">
              <a:solidFill>
                <a:schemeClr val="tx1"/>
              </a:solidFill>
            </a:rPr>
            <a:t>Gestión con Valores para el Resultado</a:t>
          </a:r>
          <a:endParaRPr lang="es-CO" sz="1600" dirty="0">
            <a:solidFill>
              <a:schemeClr val="tx1"/>
            </a:solidFill>
          </a:endParaRPr>
        </a:p>
      </dgm:t>
    </dgm:pt>
    <dgm:pt modelId="{1DBCCCBD-D863-4CC8-A733-99B66E9D069B}" type="parTrans" cxnId="{FBF594AB-11ED-4C77-983C-F44E650BF0B2}">
      <dgm:prSet/>
      <dgm:spPr/>
      <dgm:t>
        <a:bodyPr/>
        <a:lstStyle/>
        <a:p>
          <a:endParaRPr lang="es-CO"/>
        </a:p>
      </dgm:t>
    </dgm:pt>
    <dgm:pt modelId="{3C5FBAE1-F24B-427E-BF54-E2CE9ABE551C}" type="sibTrans" cxnId="{FBF594AB-11ED-4C77-983C-F44E650BF0B2}">
      <dgm:prSet/>
      <dgm:spPr/>
      <dgm:t>
        <a:bodyPr/>
        <a:lstStyle/>
        <a:p>
          <a:endParaRPr lang="es-CO"/>
        </a:p>
      </dgm:t>
    </dgm:pt>
    <dgm:pt modelId="{D557E107-5B70-43B5-9C9E-94EE4C7B05A7}">
      <dgm:prSet phldrT="[Texto]" custT="1"/>
      <dgm:spPr/>
      <dgm:t>
        <a:bodyPr/>
        <a:lstStyle/>
        <a:p>
          <a:r>
            <a:rPr lang="es-CO" sz="1600" dirty="0" smtClean="0">
              <a:solidFill>
                <a:schemeClr val="tx1"/>
              </a:solidFill>
            </a:rPr>
            <a:t>Evaluación de Resultados</a:t>
          </a:r>
          <a:endParaRPr lang="es-CO" sz="1600" dirty="0">
            <a:solidFill>
              <a:schemeClr val="tx1"/>
            </a:solidFill>
          </a:endParaRPr>
        </a:p>
      </dgm:t>
    </dgm:pt>
    <dgm:pt modelId="{5084C68A-4D6D-41BD-939B-2744EAEC33B8}" type="parTrans" cxnId="{F78C57D0-3E53-436E-8622-72C13DEFAE3C}">
      <dgm:prSet/>
      <dgm:spPr/>
      <dgm:t>
        <a:bodyPr/>
        <a:lstStyle/>
        <a:p>
          <a:endParaRPr lang="es-CO"/>
        </a:p>
      </dgm:t>
    </dgm:pt>
    <dgm:pt modelId="{623E1662-5FD2-4076-AC99-193401BB1EF4}" type="sibTrans" cxnId="{F78C57D0-3E53-436E-8622-72C13DEFAE3C}">
      <dgm:prSet/>
      <dgm:spPr/>
      <dgm:t>
        <a:bodyPr/>
        <a:lstStyle/>
        <a:p>
          <a:endParaRPr lang="es-CO"/>
        </a:p>
      </dgm:t>
    </dgm:pt>
    <dgm:pt modelId="{EB332D7A-4A38-422E-9D9B-09FF96B2CC9D}">
      <dgm:prSet phldrT="[Texto]" custT="1"/>
      <dgm:spPr/>
      <dgm:t>
        <a:bodyPr/>
        <a:lstStyle/>
        <a:p>
          <a:r>
            <a:rPr lang="es-CO" sz="1600" dirty="0" smtClean="0">
              <a:solidFill>
                <a:schemeClr val="tx1"/>
              </a:solidFill>
            </a:rPr>
            <a:t>Información y Comunicación</a:t>
          </a:r>
          <a:endParaRPr lang="es-CO" sz="1600" dirty="0">
            <a:solidFill>
              <a:schemeClr val="tx1"/>
            </a:solidFill>
          </a:endParaRPr>
        </a:p>
      </dgm:t>
    </dgm:pt>
    <dgm:pt modelId="{BF63CF67-C6E5-4D47-883F-EA9C27844583}" type="parTrans" cxnId="{151E7B2D-D706-4F04-9F12-7DD7F3DEDC21}">
      <dgm:prSet/>
      <dgm:spPr/>
      <dgm:t>
        <a:bodyPr/>
        <a:lstStyle/>
        <a:p>
          <a:endParaRPr lang="es-CO"/>
        </a:p>
      </dgm:t>
    </dgm:pt>
    <dgm:pt modelId="{C4290B10-103B-47A2-8250-25936F57A7D3}" type="sibTrans" cxnId="{151E7B2D-D706-4F04-9F12-7DD7F3DEDC21}">
      <dgm:prSet/>
      <dgm:spPr/>
      <dgm:t>
        <a:bodyPr/>
        <a:lstStyle/>
        <a:p>
          <a:endParaRPr lang="es-CO"/>
        </a:p>
      </dgm:t>
    </dgm:pt>
    <dgm:pt modelId="{8151DE8E-0783-4664-B59D-F6FCD65D10B3}">
      <dgm:prSet phldrT="[Texto]" custT="1"/>
      <dgm:spPr/>
      <dgm:t>
        <a:bodyPr/>
        <a:lstStyle/>
        <a:p>
          <a:r>
            <a:rPr lang="es-CO" sz="1600" dirty="0" smtClean="0">
              <a:solidFill>
                <a:schemeClr val="tx1"/>
              </a:solidFill>
            </a:rPr>
            <a:t>Gestión del Conocimiento y la Innovación</a:t>
          </a:r>
          <a:endParaRPr lang="es-CO" sz="1600" dirty="0">
            <a:solidFill>
              <a:schemeClr val="tx1"/>
            </a:solidFill>
          </a:endParaRPr>
        </a:p>
      </dgm:t>
    </dgm:pt>
    <dgm:pt modelId="{FB4EF131-37F1-41B9-89E9-45CDF69490BA}" type="parTrans" cxnId="{B9E1640A-630E-44EC-BA0D-0552F5C0FB20}">
      <dgm:prSet/>
      <dgm:spPr/>
      <dgm:t>
        <a:bodyPr/>
        <a:lstStyle/>
        <a:p>
          <a:endParaRPr lang="es-CO"/>
        </a:p>
      </dgm:t>
    </dgm:pt>
    <dgm:pt modelId="{0721197C-155B-4975-92DC-E2A23F7EF499}" type="sibTrans" cxnId="{B9E1640A-630E-44EC-BA0D-0552F5C0FB20}">
      <dgm:prSet/>
      <dgm:spPr/>
      <dgm:t>
        <a:bodyPr/>
        <a:lstStyle/>
        <a:p>
          <a:endParaRPr lang="es-CO"/>
        </a:p>
      </dgm:t>
    </dgm:pt>
    <dgm:pt modelId="{0FA09E3E-2A19-49B1-80BF-D1074E71343F}">
      <dgm:prSet phldrT="[Texto]" custT="1"/>
      <dgm:spPr/>
      <dgm:t>
        <a:bodyPr/>
        <a:lstStyle/>
        <a:p>
          <a:r>
            <a:rPr lang="es-CO" sz="1600" dirty="0" smtClean="0">
              <a:solidFill>
                <a:schemeClr val="tx1"/>
              </a:solidFill>
            </a:rPr>
            <a:t>Control Interno</a:t>
          </a:r>
          <a:endParaRPr lang="es-CO" sz="1600" dirty="0">
            <a:solidFill>
              <a:schemeClr val="tx1"/>
            </a:solidFill>
          </a:endParaRPr>
        </a:p>
      </dgm:t>
    </dgm:pt>
    <dgm:pt modelId="{88E246F1-1434-49EB-AB8A-C8B39599AA02}" type="parTrans" cxnId="{762AFE47-C3FF-4C83-B6B2-E69EC9F62DE7}">
      <dgm:prSet/>
      <dgm:spPr/>
      <dgm:t>
        <a:bodyPr/>
        <a:lstStyle/>
        <a:p>
          <a:endParaRPr lang="es-CO"/>
        </a:p>
      </dgm:t>
    </dgm:pt>
    <dgm:pt modelId="{2471D10D-0C7E-4B00-AA2D-1C0CAD962C5A}" type="sibTrans" cxnId="{762AFE47-C3FF-4C83-B6B2-E69EC9F62DE7}">
      <dgm:prSet/>
      <dgm:spPr/>
      <dgm:t>
        <a:bodyPr/>
        <a:lstStyle/>
        <a:p>
          <a:endParaRPr lang="es-CO"/>
        </a:p>
      </dgm:t>
    </dgm:pt>
    <dgm:pt modelId="{E38A15C4-EF95-4A33-9B4F-A2E9ADBA76CE}" type="pres">
      <dgm:prSet presAssocID="{275E4E34-1DC5-4609-8CD8-CE964488D005}" presName="Name0" presStyleCnt="0">
        <dgm:presLayoutVars>
          <dgm:chPref val="1"/>
          <dgm:dir/>
          <dgm:animOne val="branch"/>
          <dgm:animLvl val="lvl"/>
          <dgm:resizeHandles val="exact"/>
        </dgm:presLayoutVars>
      </dgm:prSet>
      <dgm:spPr/>
      <dgm:t>
        <a:bodyPr/>
        <a:lstStyle/>
        <a:p>
          <a:endParaRPr lang="es-CO"/>
        </a:p>
      </dgm:t>
    </dgm:pt>
    <dgm:pt modelId="{4C505A0A-2636-4C29-B5BE-563D9026DFA7}" type="pres">
      <dgm:prSet presAssocID="{9E7B5A32-EBF6-428A-8CEA-BB32CC4438A7}" presName="root1" presStyleCnt="0"/>
      <dgm:spPr/>
      <dgm:t>
        <a:bodyPr/>
        <a:lstStyle/>
        <a:p>
          <a:endParaRPr lang="es-CO"/>
        </a:p>
      </dgm:t>
    </dgm:pt>
    <dgm:pt modelId="{73737A26-ED0D-4315-A4E5-4E3A1AC322CE}" type="pres">
      <dgm:prSet presAssocID="{9E7B5A32-EBF6-428A-8CEA-BB32CC4438A7}" presName="LevelOneTextNode" presStyleLbl="node0" presStyleIdx="0" presStyleCnt="1" custLinFactX="-100000" custLinFactNeighborX="-103327" custLinFactNeighborY="-19817">
        <dgm:presLayoutVars>
          <dgm:chPref val="3"/>
        </dgm:presLayoutVars>
      </dgm:prSet>
      <dgm:spPr/>
      <dgm:t>
        <a:bodyPr/>
        <a:lstStyle/>
        <a:p>
          <a:endParaRPr lang="es-CO"/>
        </a:p>
      </dgm:t>
    </dgm:pt>
    <dgm:pt modelId="{796B5C47-E77E-4BC0-A4CE-B58D3E4067B5}" type="pres">
      <dgm:prSet presAssocID="{9E7B5A32-EBF6-428A-8CEA-BB32CC4438A7}" presName="level2hierChild" presStyleCnt="0"/>
      <dgm:spPr/>
      <dgm:t>
        <a:bodyPr/>
        <a:lstStyle/>
        <a:p>
          <a:endParaRPr lang="es-CO"/>
        </a:p>
      </dgm:t>
    </dgm:pt>
    <dgm:pt modelId="{8AFD935E-4690-4819-B124-4B4F4E6D646C}" type="pres">
      <dgm:prSet presAssocID="{27FE7156-DE09-40A4-B477-2B2E80874E83}" presName="conn2-1" presStyleLbl="parChTrans1D2" presStyleIdx="0" presStyleCnt="2"/>
      <dgm:spPr/>
      <dgm:t>
        <a:bodyPr/>
        <a:lstStyle/>
        <a:p>
          <a:endParaRPr lang="es-CO"/>
        </a:p>
      </dgm:t>
    </dgm:pt>
    <dgm:pt modelId="{DB8DD87C-181C-4F32-BADA-7972C0629881}" type="pres">
      <dgm:prSet presAssocID="{27FE7156-DE09-40A4-B477-2B2E80874E83}" presName="connTx" presStyleLbl="parChTrans1D2" presStyleIdx="0" presStyleCnt="2"/>
      <dgm:spPr/>
      <dgm:t>
        <a:bodyPr/>
        <a:lstStyle/>
        <a:p>
          <a:endParaRPr lang="es-CO"/>
        </a:p>
      </dgm:t>
    </dgm:pt>
    <dgm:pt modelId="{98B0B783-EDAF-4CAC-B898-4CEA3145DBA0}" type="pres">
      <dgm:prSet presAssocID="{760C5AA3-7699-4AEF-8485-A07B39371E40}" presName="root2" presStyleCnt="0"/>
      <dgm:spPr/>
      <dgm:t>
        <a:bodyPr/>
        <a:lstStyle/>
        <a:p>
          <a:endParaRPr lang="es-CO"/>
        </a:p>
      </dgm:t>
    </dgm:pt>
    <dgm:pt modelId="{FF6A7B8A-C40F-4D30-BDE0-736AAACFC76C}" type="pres">
      <dgm:prSet presAssocID="{760C5AA3-7699-4AEF-8485-A07B39371E40}" presName="LevelTwoTextNode" presStyleLbl="node2" presStyleIdx="0" presStyleCnt="2" custLinFactY="-100000" custLinFactNeighborX="-35412" custLinFactNeighborY="-151263">
        <dgm:presLayoutVars>
          <dgm:chPref val="3"/>
        </dgm:presLayoutVars>
      </dgm:prSet>
      <dgm:spPr/>
      <dgm:t>
        <a:bodyPr/>
        <a:lstStyle/>
        <a:p>
          <a:endParaRPr lang="es-CO"/>
        </a:p>
      </dgm:t>
    </dgm:pt>
    <dgm:pt modelId="{6E9AC992-E525-4DD5-8A11-EB3A74171239}" type="pres">
      <dgm:prSet presAssocID="{760C5AA3-7699-4AEF-8485-A07B39371E40}" presName="level3hierChild" presStyleCnt="0"/>
      <dgm:spPr/>
      <dgm:t>
        <a:bodyPr/>
        <a:lstStyle/>
        <a:p>
          <a:endParaRPr lang="es-CO"/>
        </a:p>
      </dgm:t>
    </dgm:pt>
    <dgm:pt modelId="{CF58AA3F-3174-42B6-A8F8-DE58F53F706D}" type="pres">
      <dgm:prSet presAssocID="{D0868D22-C8F0-4C0B-B075-7F5A1A57FE72}" presName="conn2-1" presStyleLbl="parChTrans1D3" presStyleIdx="0" presStyleCnt="7"/>
      <dgm:spPr/>
      <dgm:t>
        <a:bodyPr/>
        <a:lstStyle/>
        <a:p>
          <a:endParaRPr lang="es-CO"/>
        </a:p>
      </dgm:t>
    </dgm:pt>
    <dgm:pt modelId="{AE7276B2-D1F7-469A-87DE-C420CB7FA2E0}" type="pres">
      <dgm:prSet presAssocID="{D0868D22-C8F0-4C0B-B075-7F5A1A57FE72}" presName="connTx" presStyleLbl="parChTrans1D3" presStyleIdx="0" presStyleCnt="7"/>
      <dgm:spPr/>
      <dgm:t>
        <a:bodyPr/>
        <a:lstStyle/>
        <a:p>
          <a:endParaRPr lang="es-CO"/>
        </a:p>
      </dgm:t>
    </dgm:pt>
    <dgm:pt modelId="{068E7AB6-93B4-4A36-89F5-F2DFC09CC65A}" type="pres">
      <dgm:prSet presAssocID="{CA71D91D-FCF2-4C06-B658-BD64B163CAE7}" presName="root2" presStyleCnt="0"/>
      <dgm:spPr/>
      <dgm:t>
        <a:bodyPr/>
        <a:lstStyle/>
        <a:p>
          <a:endParaRPr lang="es-CO"/>
        </a:p>
      </dgm:t>
    </dgm:pt>
    <dgm:pt modelId="{30CC6613-8A2C-4BCA-834A-F1E15D2A2A61}" type="pres">
      <dgm:prSet presAssocID="{CA71D91D-FCF2-4C06-B658-BD64B163CAE7}" presName="LevelTwoTextNode" presStyleLbl="node3" presStyleIdx="0" presStyleCnt="7" custScaleX="208165">
        <dgm:presLayoutVars>
          <dgm:chPref val="3"/>
        </dgm:presLayoutVars>
      </dgm:prSet>
      <dgm:spPr/>
      <dgm:t>
        <a:bodyPr/>
        <a:lstStyle/>
        <a:p>
          <a:endParaRPr lang="es-CO"/>
        </a:p>
      </dgm:t>
    </dgm:pt>
    <dgm:pt modelId="{8E7F0330-4570-49A0-B8BB-CD9ECC3F4261}" type="pres">
      <dgm:prSet presAssocID="{CA71D91D-FCF2-4C06-B658-BD64B163CAE7}" presName="level3hierChild" presStyleCnt="0"/>
      <dgm:spPr/>
      <dgm:t>
        <a:bodyPr/>
        <a:lstStyle/>
        <a:p>
          <a:endParaRPr lang="es-CO"/>
        </a:p>
      </dgm:t>
    </dgm:pt>
    <dgm:pt modelId="{9C009223-9EA5-4809-83C2-A3F9019E51E7}" type="pres">
      <dgm:prSet presAssocID="{27C8348B-D3AF-42B4-8F6D-24F8E845F09E}" presName="conn2-1" presStyleLbl="parChTrans1D3" presStyleIdx="1" presStyleCnt="7"/>
      <dgm:spPr/>
      <dgm:t>
        <a:bodyPr/>
        <a:lstStyle/>
        <a:p>
          <a:endParaRPr lang="es-CO"/>
        </a:p>
      </dgm:t>
    </dgm:pt>
    <dgm:pt modelId="{54089270-48B0-4989-8008-49C5DA19AEA4}" type="pres">
      <dgm:prSet presAssocID="{27C8348B-D3AF-42B4-8F6D-24F8E845F09E}" presName="connTx" presStyleLbl="parChTrans1D3" presStyleIdx="1" presStyleCnt="7"/>
      <dgm:spPr/>
      <dgm:t>
        <a:bodyPr/>
        <a:lstStyle/>
        <a:p>
          <a:endParaRPr lang="es-CO"/>
        </a:p>
      </dgm:t>
    </dgm:pt>
    <dgm:pt modelId="{D470B467-C444-4817-8703-3B86EC7A315D}" type="pres">
      <dgm:prSet presAssocID="{7E878E22-CE34-46E5-9976-C6E0F4211EE9}" presName="root2" presStyleCnt="0"/>
      <dgm:spPr/>
      <dgm:t>
        <a:bodyPr/>
        <a:lstStyle/>
        <a:p>
          <a:endParaRPr lang="es-CO"/>
        </a:p>
      </dgm:t>
    </dgm:pt>
    <dgm:pt modelId="{CB189C16-4063-4A0E-AA8E-22930C79B76B}" type="pres">
      <dgm:prSet presAssocID="{7E878E22-CE34-46E5-9976-C6E0F4211EE9}" presName="LevelTwoTextNode" presStyleLbl="node3" presStyleIdx="1" presStyleCnt="7" custScaleX="208404">
        <dgm:presLayoutVars>
          <dgm:chPref val="3"/>
        </dgm:presLayoutVars>
      </dgm:prSet>
      <dgm:spPr/>
      <dgm:t>
        <a:bodyPr/>
        <a:lstStyle/>
        <a:p>
          <a:endParaRPr lang="es-CO"/>
        </a:p>
      </dgm:t>
    </dgm:pt>
    <dgm:pt modelId="{1E52EFC0-4358-4424-96E4-38FF2D9F5294}" type="pres">
      <dgm:prSet presAssocID="{7E878E22-CE34-46E5-9976-C6E0F4211EE9}" presName="level3hierChild" presStyleCnt="0"/>
      <dgm:spPr/>
      <dgm:t>
        <a:bodyPr/>
        <a:lstStyle/>
        <a:p>
          <a:endParaRPr lang="es-CO"/>
        </a:p>
      </dgm:t>
    </dgm:pt>
    <dgm:pt modelId="{3B2B5EF3-D279-409F-822E-9DECFAC26A65}" type="pres">
      <dgm:prSet presAssocID="{1DBCCCBD-D863-4CC8-A733-99B66E9D069B}" presName="conn2-1" presStyleLbl="parChTrans1D3" presStyleIdx="2" presStyleCnt="7"/>
      <dgm:spPr/>
      <dgm:t>
        <a:bodyPr/>
        <a:lstStyle/>
        <a:p>
          <a:endParaRPr lang="es-CO"/>
        </a:p>
      </dgm:t>
    </dgm:pt>
    <dgm:pt modelId="{06302CCE-9AF5-48A8-AC57-EA1D0AA41E70}" type="pres">
      <dgm:prSet presAssocID="{1DBCCCBD-D863-4CC8-A733-99B66E9D069B}" presName="connTx" presStyleLbl="parChTrans1D3" presStyleIdx="2" presStyleCnt="7"/>
      <dgm:spPr/>
      <dgm:t>
        <a:bodyPr/>
        <a:lstStyle/>
        <a:p>
          <a:endParaRPr lang="es-CO"/>
        </a:p>
      </dgm:t>
    </dgm:pt>
    <dgm:pt modelId="{370AADE2-DD89-4D1F-8781-A3667609F67F}" type="pres">
      <dgm:prSet presAssocID="{DDFFA3D7-A256-48A4-8A27-F89391E49B13}" presName="root2" presStyleCnt="0"/>
      <dgm:spPr/>
      <dgm:t>
        <a:bodyPr/>
        <a:lstStyle/>
        <a:p>
          <a:endParaRPr lang="es-CO"/>
        </a:p>
      </dgm:t>
    </dgm:pt>
    <dgm:pt modelId="{D6C81962-5331-4C31-978A-701AC86CDF76}" type="pres">
      <dgm:prSet presAssocID="{DDFFA3D7-A256-48A4-8A27-F89391E49B13}" presName="LevelTwoTextNode" presStyleLbl="node3" presStyleIdx="2" presStyleCnt="7" custScaleX="210565">
        <dgm:presLayoutVars>
          <dgm:chPref val="3"/>
        </dgm:presLayoutVars>
      </dgm:prSet>
      <dgm:spPr/>
      <dgm:t>
        <a:bodyPr/>
        <a:lstStyle/>
        <a:p>
          <a:endParaRPr lang="es-CO"/>
        </a:p>
      </dgm:t>
    </dgm:pt>
    <dgm:pt modelId="{41DFBA33-76C9-4F10-902C-6FD9D970932E}" type="pres">
      <dgm:prSet presAssocID="{DDFFA3D7-A256-48A4-8A27-F89391E49B13}" presName="level3hierChild" presStyleCnt="0"/>
      <dgm:spPr/>
      <dgm:t>
        <a:bodyPr/>
        <a:lstStyle/>
        <a:p>
          <a:endParaRPr lang="es-CO"/>
        </a:p>
      </dgm:t>
    </dgm:pt>
    <dgm:pt modelId="{D504C81D-2AAD-4A3F-A642-8FD8AFD9F5AF}" type="pres">
      <dgm:prSet presAssocID="{5084C68A-4D6D-41BD-939B-2744EAEC33B8}" presName="conn2-1" presStyleLbl="parChTrans1D3" presStyleIdx="3" presStyleCnt="7"/>
      <dgm:spPr/>
      <dgm:t>
        <a:bodyPr/>
        <a:lstStyle/>
        <a:p>
          <a:endParaRPr lang="es-CO"/>
        </a:p>
      </dgm:t>
    </dgm:pt>
    <dgm:pt modelId="{EA1BE962-CEF0-4EAE-94B9-B80ED315FFA2}" type="pres">
      <dgm:prSet presAssocID="{5084C68A-4D6D-41BD-939B-2744EAEC33B8}" presName="connTx" presStyleLbl="parChTrans1D3" presStyleIdx="3" presStyleCnt="7"/>
      <dgm:spPr/>
      <dgm:t>
        <a:bodyPr/>
        <a:lstStyle/>
        <a:p>
          <a:endParaRPr lang="es-CO"/>
        </a:p>
      </dgm:t>
    </dgm:pt>
    <dgm:pt modelId="{9B596643-664C-4B18-8378-0C5D14AFCBA7}" type="pres">
      <dgm:prSet presAssocID="{D557E107-5B70-43B5-9C9E-94EE4C7B05A7}" presName="root2" presStyleCnt="0"/>
      <dgm:spPr/>
      <dgm:t>
        <a:bodyPr/>
        <a:lstStyle/>
        <a:p>
          <a:endParaRPr lang="es-CO"/>
        </a:p>
      </dgm:t>
    </dgm:pt>
    <dgm:pt modelId="{CFDAD8D1-6642-48DE-9032-716DE8504297}" type="pres">
      <dgm:prSet presAssocID="{D557E107-5B70-43B5-9C9E-94EE4C7B05A7}" presName="LevelTwoTextNode" presStyleLbl="node3" presStyleIdx="3" presStyleCnt="7" custScaleX="207636">
        <dgm:presLayoutVars>
          <dgm:chPref val="3"/>
        </dgm:presLayoutVars>
      </dgm:prSet>
      <dgm:spPr/>
      <dgm:t>
        <a:bodyPr/>
        <a:lstStyle/>
        <a:p>
          <a:endParaRPr lang="es-CO"/>
        </a:p>
      </dgm:t>
    </dgm:pt>
    <dgm:pt modelId="{187D6DCB-1D2D-4D84-923D-3407B9334DE2}" type="pres">
      <dgm:prSet presAssocID="{D557E107-5B70-43B5-9C9E-94EE4C7B05A7}" presName="level3hierChild" presStyleCnt="0"/>
      <dgm:spPr/>
      <dgm:t>
        <a:bodyPr/>
        <a:lstStyle/>
        <a:p>
          <a:endParaRPr lang="es-CO"/>
        </a:p>
      </dgm:t>
    </dgm:pt>
    <dgm:pt modelId="{E1E5E349-1E97-45C0-80E5-5951839BEB85}" type="pres">
      <dgm:prSet presAssocID="{BF63CF67-C6E5-4D47-883F-EA9C27844583}" presName="conn2-1" presStyleLbl="parChTrans1D3" presStyleIdx="4" presStyleCnt="7"/>
      <dgm:spPr/>
      <dgm:t>
        <a:bodyPr/>
        <a:lstStyle/>
        <a:p>
          <a:endParaRPr lang="es-CO"/>
        </a:p>
      </dgm:t>
    </dgm:pt>
    <dgm:pt modelId="{D0513C6B-6D94-42C0-80F8-FE8C79FB1C58}" type="pres">
      <dgm:prSet presAssocID="{BF63CF67-C6E5-4D47-883F-EA9C27844583}" presName="connTx" presStyleLbl="parChTrans1D3" presStyleIdx="4" presStyleCnt="7"/>
      <dgm:spPr/>
      <dgm:t>
        <a:bodyPr/>
        <a:lstStyle/>
        <a:p>
          <a:endParaRPr lang="es-CO"/>
        </a:p>
      </dgm:t>
    </dgm:pt>
    <dgm:pt modelId="{09B06337-0828-4454-AB73-CCE8B21D9F85}" type="pres">
      <dgm:prSet presAssocID="{EB332D7A-4A38-422E-9D9B-09FF96B2CC9D}" presName="root2" presStyleCnt="0"/>
      <dgm:spPr/>
      <dgm:t>
        <a:bodyPr/>
        <a:lstStyle/>
        <a:p>
          <a:endParaRPr lang="es-CO"/>
        </a:p>
      </dgm:t>
    </dgm:pt>
    <dgm:pt modelId="{AF68CED6-2AC9-41B2-8F43-B545CDDAD4BD}" type="pres">
      <dgm:prSet presAssocID="{EB332D7A-4A38-422E-9D9B-09FF96B2CC9D}" presName="LevelTwoTextNode" presStyleLbl="node3" presStyleIdx="4" presStyleCnt="7" custScaleX="208402">
        <dgm:presLayoutVars>
          <dgm:chPref val="3"/>
        </dgm:presLayoutVars>
      </dgm:prSet>
      <dgm:spPr/>
      <dgm:t>
        <a:bodyPr/>
        <a:lstStyle/>
        <a:p>
          <a:endParaRPr lang="es-CO"/>
        </a:p>
      </dgm:t>
    </dgm:pt>
    <dgm:pt modelId="{1E6E744F-AE00-40DA-B397-C2332E6F113E}" type="pres">
      <dgm:prSet presAssocID="{EB332D7A-4A38-422E-9D9B-09FF96B2CC9D}" presName="level3hierChild" presStyleCnt="0"/>
      <dgm:spPr/>
      <dgm:t>
        <a:bodyPr/>
        <a:lstStyle/>
        <a:p>
          <a:endParaRPr lang="es-CO"/>
        </a:p>
      </dgm:t>
    </dgm:pt>
    <dgm:pt modelId="{A9B7EBE3-9863-4645-A023-0A55F4D9CA4B}" type="pres">
      <dgm:prSet presAssocID="{FB4EF131-37F1-41B9-89E9-45CDF69490BA}" presName="conn2-1" presStyleLbl="parChTrans1D3" presStyleIdx="5" presStyleCnt="7"/>
      <dgm:spPr/>
      <dgm:t>
        <a:bodyPr/>
        <a:lstStyle/>
        <a:p>
          <a:endParaRPr lang="es-CO"/>
        </a:p>
      </dgm:t>
    </dgm:pt>
    <dgm:pt modelId="{D6B45C8D-8E8B-45E1-BE23-DB59A3EE374D}" type="pres">
      <dgm:prSet presAssocID="{FB4EF131-37F1-41B9-89E9-45CDF69490BA}" presName="connTx" presStyleLbl="parChTrans1D3" presStyleIdx="5" presStyleCnt="7"/>
      <dgm:spPr/>
      <dgm:t>
        <a:bodyPr/>
        <a:lstStyle/>
        <a:p>
          <a:endParaRPr lang="es-CO"/>
        </a:p>
      </dgm:t>
    </dgm:pt>
    <dgm:pt modelId="{ACB3C444-DD9B-4827-89B8-BF0661BF5AD2}" type="pres">
      <dgm:prSet presAssocID="{8151DE8E-0783-4664-B59D-F6FCD65D10B3}" presName="root2" presStyleCnt="0"/>
      <dgm:spPr/>
      <dgm:t>
        <a:bodyPr/>
        <a:lstStyle/>
        <a:p>
          <a:endParaRPr lang="es-CO"/>
        </a:p>
      </dgm:t>
    </dgm:pt>
    <dgm:pt modelId="{A5CC6E01-FFBC-4A43-AA61-CB7716C58FBB}" type="pres">
      <dgm:prSet presAssocID="{8151DE8E-0783-4664-B59D-F6FCD65D10B3}" presName="LevelTwoTextNode" presStyleLbl="node3" presStyleIdx="5" presStyleCnt="7" custScaleX="209082">
        <dgm:presLayoutVars>
          <dgm:chPref val="3"/>
        </dgm:presLayoutVars>
      </dgm:prSet>
      <dgm:spPr/>
      <dgm:t>
        <a:bodyPr/>
        <a:lstStyle/>
        <a:p>
          <a:endParaRPr lang="es-CO"/>
        </a:p>
      </dgm:t>
    </dgm:pt>
    <dgm:pt modelId="{CDB4B16A-2DE0-42F2-9CB7-6D3BCA03D500}" type="pres">
      <dgm:prSet presAssocID="{8151DE8E-0783-4664-B59D-F6FCD65D10B3}" presName="level3hierChild" presStyleCnt="0"/>
      <dgm:spPr/>
      <dgm:t>
        <a:bodyPr/>
        <a:lstStyle/>
        <a:p>
          <a:endParaRPr lang="es-CO"/>
        </a:p>
      </dgm:t>
    </dgm:pt>
    <dgm:pt modelId="{72C9B797-C8CC-4984-9258-7D0DBE02E6AF}" type="pres">
      <dgm:prSet presAssocID="{88E246F1-1434-49EB-AB8A-C8B39599AA02}" presName="conn2-1" presStyleLbl="parChTrans1D3" presStyleIdx="6" presStyleCnt="7"/>
      <dgm:spPr/>
      <dgm:t>
        <a:bodyPr/>
        <a:lstStyle/>
        <a:p>
          <a:endParaRPr lang="es-CO"/>
        </a:p>
      </dgm:t>
    </dgm:pt>
    <dgm:pt modelId="{D4B517C1-DB7D-435A-ADDC-E52167195AD2}" type="pres">
      <dgm:prSet presAssocID="{88E246F1-1434-49EB-AB8A-C8B39599AA02}" presName="connTx" presStyleLbl="parChTrans1D3" presStyleIdx="6" presStyleCnt="7"/>
      <dgm:spPr/>
      <dgm:t>
        <a:bodyPr/>
        <a:lstStyle/>
        <a:p>
          <a:endParaRPr lang="es-CO"/>
        </a:p>
      </dgm:t>
    </dgm:pt>
    <dgm:pt modelId="{0155DF71-AE24-4E1D-94BB-5E97C01BAA9A}" type="pres">
      <dgm:prSet presAssocID="{0FA09E3E-2A19-49B1-80BF-D1074E71343F}" presName="root2" presStyleCnt="0"/>
      <dgm:spPr/>
      <dgm:t>
        <a:bodyPr/>
        <a:lstStyle/>
        <a:p>
          <a:endParaRPr lang="es-CO"/>
        </a:p>
      </dgm:t>
    </dgm:pt>
    <dgm:pt modelId="{13BA971E-3386-478D-9180-9F910944F58B}" type="pres">
      <dgm:prSet presAssocID="{0FA09E3E-2A19-49B1-80BF-D1074E71343F}" presName="LevelTwoTextNode" presStyleLbl="node3" presStyleIdx="6" presStyleCnt="7" custScaleX="206957">
        <dgm:presLayoutVars>
          <dgm:chPref val="3"/>
        </dgm:presLayoutVars>
      </dgm:prSet>
      <dgm:spPr/>
      <dgm:t>
        <a:bodyPr/>
        <a:lstStyle/>
        <a:p>
          <a:endParaRPr lang="es-CO"/>
        </a:p>
      </dgm:t>
    </dgm:pt>
    <dgm:pt modelId="{0E81D3E7-7BB7-4CEE-940F-51D6E4704495}" type="pres">
      <dgm:prSet presAssocID="{0FA09E3E-2A19-49B1-80BF-D1074E71343F}" presName="level3hierChild" presStyleCnt="0"/>
      <dgm:spPr/>
      <dgm:t>
        <a:bodyPr/>
        <a:lstStyle/>
        <a:p>
          <a:endParaRPr lang="es-CO"/>
        </a:p>
      </dgm:t>
    </dgm:pt>
    <dgm:pt modelId="{1F06BA71-DBDF-4D3F-9DF7-8ACF4EA04E9D}" type="pres">
      <dgm:prSet presAssocID="{7E1FFE91-09F9-46CE-A563-A6F0CC44D626}" presName="conn2-1" presStyleLbl="parChTrans1D2" presStyleIdx="1" presStyleCnt="2"/>
      <dgm:spPr/>
      <dgm:t>
        <a:bodyPr/>
        <a:lstStyle/>
        <a:p>
          <a:endParaRPr lang="es-CO"/>
        </a:p>
      </dgm:t>
    </dgm:pt>
    <dgm:pt modelId="{8ABBD062-8CEE-4AC3-8129-57FB986045B1}" type="pres">
      <dgm:prSet presAssocID="{7E1FFE91-09F9-46CE-A563-A6F0CC44D626}" presName="connTx" presStyleLbl="parChTrans1D2" presStyleIdx="1" presStyleCnt="2"/>
      <dgm:spPr/>
      <dgm:t>
        <a:bodyPr/>
        <a:lstStyle/>
        <a:p>
          <a:endParaRPr lang="es-CO"/>
        </a:p>
      </dgm:t>
    </dgm:pt>
    <dgm:pt modelId="{3CF5657E-C789-49DD-8565-DA0CE7B41395}" type="pres">
      <dgm:prSet presAssocID="{13E3A529-2AA7-418E-AE09-A913EB9261D4}" presName="root2" presStyleCnt="0"/>
      <dgm:spPr/>
      <dgm:t>
        <a:bodyPr/>
        <a:lstStyle/>
        <a:p>
          <a:endParaRPr lang="es-CO"/>
        </a:p>
      </dgm:t>
    </dgm:pt>
    <dgm:pt modelId="{3BF8CE81-32BB-42C7-B5A5-074D6B94814E}" type="pres">
      <dgm:prSet presAssocID="{13E3A529-2AA7-418E-AE09-A913EB9261D4}" presName="LevelTwoTextNode" presStyleLbl="node2" presStyleIdx="1" presStyleCnt="2" custLinFactY="35955" custLinFactNeighborX="-36135" custLinFactNeighborY="100000">
        <dgm:presLayoutVars>
          <dgm:chPref val="3"/>
        </dgm:presLayoutVars>
      </dgm:prSet>
      <dgm:spPr/>
      <dgm:t>
        <a:bodyPr/>
        <a:lstStyle/>
        <a:p>
          <a:endParaRPr lang="es-CO"/>
        </a:p>
      </dgm:t>
    </dgm:pt>
    <dgm:pt modelId="{FCBF77BB-2B4C-4C0E-BD91-DAF58E36AFFD}" type="pres">
      <dgm:prSet presAssocID="{13E3A529-2AA7-418E-AE09-A913EB9261D4}" presName="level3hierChild" presStyleCnt="0"/>
      <dgm:spPr/>
      <dgm:t>
        <a:bodyPr/>
        <a:lstStyle/>
        <a:p>
          <a:endParaRPr lang="es-CO"/>
        </a:p>
      </dgm:t>
    </dgm:pt>
  </dgm:ptLst>
  <dgm:cxnLst>
    <dgm:cxn modelId="{ABDAC387-262C-48A9-BAAF-9005D333DBA7}" srcId="{9E7B5A32-EBF6-428A-8CEA-BB32CC4438A7}" destId="{13E3A529-2AA7-418E-AE09-A913EB9261D4}" srcOrd="1" destOrd="0" parTransId="{7E1FFE91-09F9-46CE-A563-A6F0CC44D626}" sibTransId="{39F9D3DA-B7D4-45DE-9BD2-20BE96F0ABF9}"/>
    <dgm:cxn modelId="{6362F0A4-A22A-4E8D-8D55-4C75B2C8C9BC}" type="presOf" srcId="{5084C68A-4D6D-41BD-939B-2744EAEC33B8}" destId="{EA1BE962-CEF0-4EAE-94B9-B80ED315FFA2}" srcOrd="1" destOrd="0" presId="urn:microsoft.com/office/officeart/2008/layout/HorizontalMultiLevelHierarchy"/>
    <dgm:cxn modelId="{E561F254-08AB-4D1D-B271-B11CCE5EAFB6}" type="presOf" srcId="{9E7B5A32-EBF6-428A-8CEA-BB32CC4438A7}" destId="{73737A26-ED0D-4315-A4E5-4E3A1AC322CE}" srcOrd="0" destOrd="0" presId="urn:microsoft.com/office/officeart/2008/layout/HorizontalMultiLevelHierarchy"/>
    <dgm:cxn modelId="{58BAE1F3-CCE1-402B-B5CF-0C11141002BE}" type="presOf" srcId="{0FA09E3E-2A19-49B1-80BF-D1074E71343F}" destId="{13BA971E-3386-478D-9180-9F910944F58B}" srcOrd="0" destOrd="0" presId="urn:microsoft.com/office/officeart/2008/layout/HorizontalMultiLevelHierarchy"/>
    <dgm:cxn modelId="{31251E1E-D1A8-485E-B4B7-AA5DFEAEC28D}" type="presOf" srcId="{BF63CF67-C6E5-4D47-883F-EA9C27844583}" destId="{E1E5E349-1E97-45C0-80E5-5951839BEB85}" srcOrd="0" destOrd="0" presId="urn:microsoft.com/office/officeart/2008/layout/HorizontalMultiLevelHierarchy"/>
    <dgm:cxn modelId="{7C3D25DC-A840-4CD1-B4BF-2C040B7280B9}" type="presOf" srcId="{13E3A529-2AA7-418E-AE09-A913EB9261D4}" destId="{3BF8CE81-32BB-42C7-B5A5-074D6B94814E}" srcOrd="0" destOrd="0" presId="urn:microsoft.com/office/officeart/2008/layout/HorizontalMultiLevelHierarchy"/>
    <dgm:cxn modelId="{762AFE47-C3FF-4C83-B6B2-E69EC9F62DE7}" srcId="{760C5AA3-7699-4AEF-8485-A07B39371E40}" destId="{0FA09E3E-2A19-49B1-80BF-D1074E71343F}" srcOrd="6" destOrd="0" parTransId="{88E246F1-1434-49EB-AB8A-C8B39599AA02}" sibTransId="{2471D10D-0C7E-4B00-AA2D-1C0CAD962C5A}"/>
    <dgm:cxn modelId="{17145C01-BE2D-4AE5-B8D7-C7B17C81E0C0}" type="presOf" srcId="{CA71D91D-FCF2-4C06-B658-BD64B163CAE7}" destId="{30CC6613-8A2C-4BCA-834A-F1E15D2A2A61}" srcOrd="0" destOrd="0" presId="urn:microsoft.com/office/officeart/2008/layout/HorizontalMultiLevelHierarchy"/>
    <dgm:cxn modelId="{C54D9240-6303-4049-B2AF-0877061319AA}" type="presOf" srcId="{FB4EF131-37F1-41B9-89E9-45CDF69490BA}" destId="{A9B7EBE3-9863-4645-A023-0A55F4D9CA4B}" srcOrd="0" destOrd="0" presId="urn:microsoft.com/office/officeart/2008/layout/HorizontalMultiLevelHierarchy"/>
    <dgm:cxn modelId="{8470DFE1-987F-4904-AFCB-D5CA3858EF5F}" type="presOf" srcId="{27FE7156-DE09-40A4-B477-2B2E80874E83}" destId="{8AFD935E-4690-4819-B124-4B4F4E6D646C}" srcOrd="0" destOrd="0" presId="urn:microsoft.com/office/officeart/2008/layout/HorizontalMultiLevelHierarchy"/>
    <dgm:cxn modelId="{27C08847-70F7-46BF-A955-A1F315555F11}" srcId="{760C5AA3-7699-4AEF-8485-A07B39371E40}" destId="{CA71D91D-FCF2-4C06-B658-BD64B163CAE7}" srcOrd="0" destOrd="0" parTransId="{D0868D22-C8F0-4C0B-B075-7F5A1A57FE72}" sibTransId="{B53F5701-C11C-42B2-B714-74A4389FA0B1}"/>
    <dgm:cxn modelId="{78AA9491-8B5D-462D-9766-3F906E94F6E4}" type="presOf" srcId="{27FE7156-DE09-40A4-B477-2B2E80874E83}" destId="{DB8DD87C-181C-4F32-BADA-7972C0629881}" srcOrd="1" destOrd="0" presId="urn:microsoft.com/office/officeart/2008/layout/HorizontalMultiLevelHierarchy"/>
    <dgm:cxn modelId="{7560C954-79F8-4F42-80F4-8CF0CB7D7D48}" type="presOf" srcId="{7E1FFE91-09F9-46CE-A563-A6F0CC44D626}" destId="{1F06BA71-DBDF-4D3F-9DF7-8ACF4EA04E9D}" srcOrd="0" destOrd="0" presId="urn:microsoft.com/office/officeart/2008/layout/HorizontalMultiLevelHierarchy"/>
    <dgm:cxn modelId="{8B498E75-5EF3-44DD-BA34-FF2DF799CCA4}" type="presOf" srcId="{88E246F1-1434-49EB-AB8A-C8B39599AA02}" destId="{D4B517C1-DB7D-435A-ADDC-E52167195AD2}" srcOrd="1" destOrd="0" presId="urn:microsoft.com/office/officeart/2008/layout/HorizontalMultiLevelHierarchy"/>
    <dgm:cxn modelId="{8E5E4A25-CE70-40C3-96BB-A99C53CF84D4}" type="presOf" srcId="{275E4E34-1DC5-4609-8CD8-CE964488D005}" destId="{E38A15C4-EF95-4A33-9B4F-A2E9ADBA76CE}" srcOrd="0" destOrd="0" presId="urn:microsoft.com/office/officeart/2008/layout/HorizontalMultiLevelHierarchy"/>
    <dgm:cxn modelId="{4F29F6A3-F51E-4497-BA41-5F225FD1B19A}" type="presOf" srcId="{EB332D7A-4A38-422E-9D9B-09FF96B2CC9D}" destId="{AF68CED6-2AC9-41B2-8F43-B545CDDAD4BD}" srcOrd="0" destOrd="0" presId="urn:microsoft.com/office/officeart/2008/layout/HorizontalMultiLevelHierarchy"/>
    <dgm:cxn modelId="{D1C45DC2-6EA3-41AD-AF6B-E2FE2F250AF5}" type="presOf" srcId="{D557E107-5B70-43B5-9C9E-94EE4C7B05A7}" destId="{CFDAD8D1-6642-48DE-9032-716DE8504297}" srcOrd="0" destOrd="0" presId="urn:microsoft.com/office/officeart/2008/layout/HorizontalMultiLevelHierarchy"/>
    <dgm:cxn modelId="{2E84074C-0114-452F-9A7A-494B71C3CB02}" type="presOf" srcId="{8151DE8E-0783-4664-B59D-F6FCD65D10B3}" destId="{A5CC6E01-FFBC-4A43-AA61-CB7716C58FBB}" srcOrd="0" destOrd="0" presId="urn:microsoft.com/office/officeart/2008/layout/HorizontalMultiLevelHierarchy"/>
    <dgm:cxn modelId="{C07D16EC-28E0-46E0-A319-4592C4FC0952}" type="presOf" srcId="{1DBCCCBD-D863-4CC8-A733-99B66E9D069B}" destId="{3B2B5EF3-D279-409F-822E-9DECFAC26A65}" srcOrd="0" destOrd="0" presId="urn:microsoft.com/office/officeart/2008/layout/HorizontalMultiLevelHierarchy"/>
    <dgm:cxn modelId="{E2124985-424C-47FE-8BC4-3495BA50652F}" type="presOf" srcId="{D0868D22-C8F0-4C0B-B075-7F5A1A57FE72}" destId="{CF58AA3F-3174-42B6-A8F8-DE58F53F706D}" srcOrd="0" destOrd="0" presId="urn:microsoft.com/office/officeart/2008/layout/HorizontalMultiLevelHierarchy"/>
    <dgm:cxn modelId="{992EE59C-B00E-4289-9034-0D3074AB0E2E}" type="presOf" srcId="{760C5AA3-7699-4AEF-8485-A07B39371E40}" destId="{FF6A7B8A-C40F-4D30-BDE0-736AAACFC76C}" srcOrd="0" destOrd="0" presId="urn:microsoft.com/office/officeart/2008/layout/HorizontalMultiLevelHierarchy"/>
    <dgm:cxn modelId="{3F48965C-6CC9-43C0-919A-6D479F0F534E}" type="presOf" srcId="{DDFFA3D7-A256-48A4-8A27-F89391E49B13}" destId="{D6C81962-5331-4C31-978A-701AC86CDF76}" srcOrd="0" destOrd="0" presId="urn:microsoft.com/office/officeart/2008/layout/HorizontalMultiLevelHierarchy"/>
    <dgm:cxn modelId="{F78C57D0-3E53-436E-8622-72C13DEFAE3C}" srcId="{760C5AA3-7699-4AEF-8485-A07B39371E40}" destId="{D557E107-5B70-43B5-9C9E-94EE4C7B05A7}" srcOrd="3" destOrd="0" parTransId="{5084C68A-4D6D-41BD-939B-2744EAEC33B8}" sibTransId="{623E1662-5FD2-4076-AC99-193401BB1EF4}"/>
    <dgm:cxn modelId="{B9E1640A-630E-44EC-BA0D-0552F5C0FB20}" srcId="{760C5AA3-7699-4AEF-8485-A07B39371E40}" destId="{8151DE8E-0783-4664-B59D-F6FCD65D10B3}" srcOrd="5" destOrd="0" parTransId="{FB4EF131-37F1-41B9-89E9-45CDF69490BA}" sibTransId="{0721197C-155B-4975-92DC-E2A23F7EF499}"/>
    <dgm:cxn modelId="{63C518CC-F672-4177-BB2B-DE6CD257B42B}" type="presOf" srcId="{7E878E22-CE34-46E5-9976-C6E0F4211EE9}" destId="{CB189C16-4063-4A0E-AA8E-22930C79B76B}" srcOrd="0" destOrd="0" presId="urn:microsoft.com/office/officeart/2008/layout/HorizontalMultiLevelHierarchy"/>
    <dgm:cxn modelId="{5D79F96B-1AE3-45FF-BBDB-7142A8D10143}" type="presOf" srcId="{7E1FFE91-09F9-46CE-A563-A6F0CC44D626}" destId="{8ABBD062-8CEE-4AC3-8129-57FB986045B1}" srcOrd="1" destOrd="0" presId="urn:microsoft.com/office/officeart/2008/layout/HorizontalMultiLevelHierarchy"/>
    <dgm:cxn modelId="{6FF28DEE-648C-4E6A-BB9D-5B0C24D46552}" type="presOf" srcId="{27C8348B-D3AF-42B4-8F6D-24F8E845F09E}" destId="{9C009223-9EA5-4809-83C2-A3F9019E51E7}" srcOrd="0" destOrd="0" presId="urn:microsoft.com/office/officeart/2008/layout/HorizontalMultiLevelHierarchy"/>
    <dgm:cxn modelId="{552104F3-9E9B-43B3-9336-E90F25A11D21}" srcId="{275E4E34-1DC5-4609-8CD8-CE964488D005}" destId="{9E7B5A32-EBF6-428A-8CEA-BB32CC4438A7}" srcOrd="0" destOrd="0" parTransId="{E343C209-CC40-4635-B854-E4633AE993EC}" sibTransId="{957DD3AA-B97C-466C-83BD-C3FFF51EC00A}"/>
    <dgm:cxn modelId="{BC0058D5-6F6D-486D-ACD2-78BCE7C90536}" type="presOf" srcId="{1DBCCCBD-D863-4CC8-A733-99B66E9D069B}" destId="{06302CCE-9AF5-48A8-AC57-EA1D0AA41E70}" srcOrd="1" destOrd="0" presId="urn:microsoft.com/office/officeart/2008/layout/HorizontalMultiLevelHierarchy"/>
    <dgm:cxn modelId="{3C6AB46C-10FB-47CC-8523-CAF36298455D}" type="presOf" srcId="{27C8348B-D3AF-42B4-8F6D-24F8E845F09E}" destId="{54089270-48B0-4989-8008-49C5DA19AEA4}" srcOrd="1" destOrd="0" presId="urn:microsoft.com/office/officeart/2008/layout/HorizontalMultiLevelHierarchy"/>
    <dgm:cxn modelId="{76E15B1D-8E38-44DB-837E-1894092B6E00}" type="presOf" srcId="{88E246F1-1434-49EB-AB8A-C8B39599AA02}" destId="{72C9B797-C8CC-4984-9258-7D0DBE02E6AF}" srcOrd="0" destOrd="0" presId="urn:microsoft.com/office/officeart/2008/layout/HorizontalMultiLevelHierarchy"/>
    <dgm:cxn modelId="{151E7B2D-D706-4F04-9F12-7DD7F3DEDC21}" srcId="{760C5AA3-7699-4AEF-8485-A07B39371E40}" destId="{EB332D7A-4A38-422E-9D9B-09FF96B2CC9D}" srcOrd="4" destOrd="0" parTransId="{BF63CF67-C6E5-4D47-883F-EA9C27844583}" sibTransId="{C4290B10-103B-47A2-8250-25936F57A7D3}"/>
    <dgm:cxn modelId="{BCFA9AB2-A360-4E8F-949B-9D8CBCB000B5}" srcId="{9E7B5A32-EBF6-428A-8CEA-BB32CC4438A7}" destId="{760C5AA3-7699-4AEF-8485-A07B39371E40}" srcOrd="0" destOrd="0" parTransId="{27FE7156-DE09-40A4-B477-2B2E80874E83}" sibTransId="{5912AA88-BDF3-4293-A256-06A2120A3C3C}"/>
    <dgm:cxn modelId="{39F26805-8E09-47EF-8028-BD62294BF8E4}" type="presOf" srcId="{BF63CF67-C6E5-4D47-883F-EA9C27844583}" destId="{D0513C6B-6D94-42C0-80F8-FE8C79FB1C58}" srcOrd="1" destOrd="0" presId="urn:microsoft.com/office/officeart/2008/layout/HorizontalMultiLevelHierarchy"/>
    <dgm:cxn modelId="{19C8D69A-7481-4080-A31D-C8858B598B24}" type="presOf" srcId="{5084C68A-4D6D-41BD-939B-2744EAEC33B8}" destId="{D504C81D-2AAD-4A3F-A642-8FD8AFD9F5AF}" srcOrd="0" destOrd="0" presId="urn:microsoft.com/office/officeart/2008/layout/HorizontalMultiLevelHierarchy"/>
    <dgm:cxn modelId="{5254702D-0D5C-4393-901C-034767B2E491}" type="presOf" srcId="{FB4EF131-37F1-41B9-89E9-45CDF69490BA}" destId="{D6B45C8D-8E8B-45E1-BE23-DB59A3EE374D}" srcOrd="1" destOrd="0" presId="urn:microsoft.com/office/officeart/2008/layout/HorizontalMultiLevelHierarchy"/>
    <dgm:cxn modelId="{FBF594AB-11ED-4C77-983C-F44E650BF0B2}" srcId="{760C5AA3-7699-4AEF-8485-A07B39371E40}" destId="{DDFFA3D7-A256-48A4-8A27-F89391E49B13}" srcOrd="2" destOrd="0" parTransId="{1DBCCCBD-D863-4CC8-A733-99B66E9D069B}" sibTransId="{3C5FBAE1-F24B-427E-BF54-E2CE9ABE551C}"/>
    <dgm:cxn modelId="{B8FA5A9F-E9B0-4D59-8A16-F952F915B93E}" type="presOf" srcId="{D0868D22-C8F0-4C0B-B075-7F5A1A57FE72}" destId="{AE7276B2-D1F7-469A-87DE-C420CB7FA2E0}" srcOrd="1" destOrd="0" presId="urn:microsoft.com/office/officeart/2008/layout/HorizontalMultiLevelHierarchy"/>
    <dgm:cxn modelId="{288FA51D-C2CF-4959-A466-145DA5C14417}" srcId="{760C5AA3-7699-4AEF-8485-A07B39371E40}" destId="{7E878E22-CE34-46E5-9976-C6E0F4211EE9}" srcOrd="1" destOrd="0" parTransId="{27C8348B-D3AF-42B4-8F6D-24F8E845F09E}" sibTransId="{FF0FD94E-F6CD-476D-85CD-B8D3D8E766F7}"/>
    <dgm:cxn modelId="{EF185D2C-CE95-442A-8D66-1824A325A50F}" type="presParOf" srcId="{E38A15C4-EF95-4A33-9B4F-A2E9ADBA76CE}" destId="{4C505A0A-2636-4C29-B5BE-563D9026DFA7}" srcOrd="0" destOrd="0" presId="urn:microsoft.com/office/officeart/2008/layout/HorizontalMultiLevelHierarchy"/>
    <dgm:cxn modelId="{C192C7C7-2E82-465D-BA99-FDCF09856381}" type="presParOf" srcId="{4C505A0A-2636-4C29-B5BE-563D9026DFA7}" destId="{73737A26-ED0D-4315-A4E5-4E3A1AC322CE}" srcOrd="0" destOrd="0" presId="urn:microsoft.com/office/officeart/2008/layout/HorizontalMultiLevelHierarchy"/>
    <dgm:cxn modelId="{A49F83D9-FA45-4232-9638-E2CDA7414603}" type="presParOf" srcId="{4C505A0A-2636-4C29-B5BE-563D9026DFA7}" destId="{796B5C47-E77E-4BC0-A4CE-B58D3E4067B5}" srcOrd="1" destOrd="0" presId="urn:microsoft.com/office/officeart/2008/layout/HorizontalMultiLevelHierarchy"/>
    <dgm:cxn modelId="{57D5DBBF-3526-4525-8711-BE681FA48413}" type="presParOf" srcId="{796B5C47-E77E-4BC0-A4CE-B58D3E4067B5}" destId="{8AFD935E-4690-4819-B124-4B4F4E6D646C}" srcOrd="0" destOrd="0" presId="urn:microsoft.com/office/officeart/2008/layout/HorizontalMultiLevelHierarchy"/>
    <dgm:cxn modelId="{C6454CDF-9F2C-4C33-B184-5E88C33D7FF4}" type="presParOf" srcId="{8AFD935E-4690-4819-B124-4B4F4E6D646C}" destId="{DB8DD87C-181C-4F32-BADA-7972C0629881}" srcOrd="0" destOrd="0" presId="urn:microsoft.com/office/officeart/2008/layout/HorizontalMultiLevelHierarchy"/>
    <dgm:cxn modelId="{3929F57A-63F0-4678-9D62-8158DAC68BC7}" type="presParOf" srcId="{796B5C47-E77E-4BC0-A4CE-B58D3E4067B5}" destId="{98B0B783-EDAF-4CAC-B898-4CEA3145DBA0}" srcOrd="1" destOrd="0" presId="urn:microsoft.com/office/officeart/2008/layout/HorizontalMultiLevelHierarchy"/>
    <dgm:cxn modelId="{416ECE38-5AC6-4DFC-9FEE-A85B6D549839}" type="presParOf" srcId="{98B0B783-EDAF-4CAC-B898-4CEA3145DBA0}" destId="{FF6A7B8A-C40F-4D30-BDE0-736AAACFC76C}" srcOrd="0" destOrd="0" presId="urn:microsoft.com/office/officeart/2008/layout/HorizontalMultiLevelHierarchy"/>
    <dgm:cxn modelId="{EC7833B6-5E66-4571-98D8-AE83D4EDADB1}" type="presParOf" srcId="{98B0B783-EDAF-4CAC-B898-4CEA3145DBA0}" destId="{6E9AC992-E525-4DD5-8A11-EB3A74171239}" srcOrd="1" destOrd="0" presId="urn:microsoft.com/office/officeart/2008/layout/HorizontalMultiLevelHierarchy"/>
    <dgm:cxn modelId="{2A6AC549-0D1D-43D1-92E2-80E8C94718DB}" type="presParOf" srcId="{6E9AC992-E525-4DD5-8A11-EB3A74171239}" destId="{CF58AA3F-3174-42B6-A8F8-DE58F53F706D}" srcOrd="0" destOrd="0" presId="urn:microsoft.com/office/officeart/2008/layout/HorizontalMultiLevelHierarchy"/>
    <dgm:cxn modelId="{A3B66997-5798-4E66-B1C9-4074412CFCFF}" type="presParOf" srcId="{CF58AA3F-3174-42B6-A8F8-DE58F53F706D}" destId="{AE7276B2-D1F7-469A-87DE-C420CB7FA2E0}" srcOrd="0" destOrd="0" presId="urn:microsoft.com/office/officeart/2008/layout/HorizontalMultiLevelHierarchy"/>
    <dgm:cxn modelId="{E8E82F5A-6C7F-47DE-BEAC-3B2F311BFAA3}" type="presParOf" srcId="{6E9AC992-E525-4DD5-8A11-EB3A74171239}" destId="{068E7AB6-93B4-4A36-89F5-F2DFC09CC65A}" srcOrd="1" destOrd="0" presId="urn:microsoft.com/office/officeart/2008/layout/HorizontalMultiLevelHierarchy"/>
    <dgm:cxn modelId="{E03A4237-8749-46AA-ABEE-936C1669737A}" type="presParOf" srcId="{068E7AB6-93B4-4A36-89F5-F2DFC09CC65A}" destId="{30CC6613-8A2C-4BCA-834A-F1E15D2A2A61}" srcOrd="0" destOrd="0" presId="urn:microsoft.com/office/officeart/2008/layout/HorizontalMultiLevelHierarchy"/>
    <dgm:cxn modelId="{C4C67A1E-D83D-4FB0-ADF4-5403DA5CBBF2}" type="presParOf" srcId="{068E7AB6-93B4-4A36-89F5-F2DFC09CC65A}" destId="{8E7F0330-4570-49A0-B8BB-CD9ECC3F4261}" srcOrd="1" destOrd="0" presId="urn:microsoft.com/office/officeart/2008/layout/HorizontalMultiLevelHierarchy"/>
    <dgm:cxn modelId="{A6220B30-5562-4C80-91B6-6EA376B381E0}" type="presParOf" srcId="{6E9AC992-E525-4DD5-8A11-EB3A74171239}" destId="{9C009223-9EA5-4809-83C2-A3F9019E51E7}" srcOrd="2" destOrd="0" presId="urn:microsoft.com/office/officeart/2008/layout/HorizontalMultiLevelHierarchy"/>
    <dgm:cxn modelId="{8B0D1973-B824-41C7-8708-13A4DFCBB0FD}" type="presParOf" srcId="{9C009223-9EA5-4809-83C2-A3F9019E51E7}" destId="{54089270-48B0-4989-8008-49C5DA19AEA4}" srcOrd="0" destOrd="0" presId="urn:microsoft.com/office/officeart/2008/layout/HorizontalMultiLevelHierarchy"/>
    <dgm:cxn modelId="{BC2FBAE9-BE8B-47C4-9C28-6A81B3C58744}" type="presParOf" srcId="{6E9AC992-E525-4DD5-8A11-EB3A74171239}" destId="{D470B467-C444-4817-8703-3B86EC7A315D}" srcOrd="3" destOrd="0" presId="urn:microsoft.com/office/officeart/2008/layout/HorizontalMultiLevelHierarchy"/>
    <dgm:cxn modelId="{6DA80871-DE0C-471F-9D0B-2B700F7CB241}" type="presParOf" srcId="{D470B467-C444-4817-8703-3B86EC7A315D}" destId="{CB189C16-4063-4A0E-AA8E-22930C79B76B}" srcOrd="0" destOrd="0" presId="urn:microsoft.com/office/officeart/2008/layout/HorizontalMultiLevelHierarchy"/>
    <dgm:cxn modelId="{DB2D6EBD-100B-4E49-A1E8-F667584D6D34}" type="presParOf" srcId="{D470B467-C444-4817-8703-3B86EC7A315D}" destId="{1E52EFC0-4358-4424-96E4-38FF2D9F5294}" srcOrd="1" destOrd="0" presId="urn:microsoft.com/office/officeart/2008/layout/HorizontalMultiLevelHierarchy"/>
    <dgm:cxn modelId="{024F6835-0421-492B-9144-CBF7D300316C}" type="presParOf" srcId="{6E9AC992-E525-4DD5-8A11-EB3A74171239}" destId="{3B2B5EF3-D279-409F-822E-9DECFAC26A65}" srcOrd="4" destOrd="0" presId="urn:microsoft.com/office/officeart/2008/layout/HorizontalMultiLevelHierarchy"/>
    <dgm:cxn modelId="{6E55226F-8352-4A11-88AE-F76F6198C197}" type="presParOf" srcId="{3B2B5EF3-D279-409F-822E-9DECFAC26A65}" destId="{06302CCE-9AF5-48A8-AC57-EA1D0AA41E70}" srcOrd="0" destOrd="0" presId="urn:microsoft.com/office/officeart/2008/layout/HorizontalMultiLevelHierarchy"/>
    <dgm:cxn modelId="{00801CE6-794E-41E8-9BAF-FD6A6147697A}" type="presParOf" srcId="{6E9AC992-E525-4DD5-8A11-EB3A74171239}" destId="{370AADE2-DD89-4D1F-8781-A3667609F67F}" srcOrd="5" destOrd="0" presId="urn:microsoft.com/office/officeart/2008/layout/HorizontalMultiLevelHierarchy"/>
    <dgm:cxn modelId="{B4CFD85F-F2E4-4AF2-9CAE-3070B17E99FE}" type="presParOf" srcId="{370AADE2-DD89-4D1F-8781-A3667609F67F}" destId="{D6C81962-5331-4C31-978A-701AC86CDF76}" srcOrd="0" destOrd="0" presId="urn:microsoft.com/office/officeart/2008/layout/HorizontalMultiLevelHierarchy"/>
    <dgm:cxn modelId="{197E79E0-4A97-46FF-892B-02C7E182229B}" type="presParOf" srcId="{370AADE2-DD89-4D1F-8781-A3667609F67F}" destId="{41DFBA33-76C9-4F10-902C-6FD9D970932E}" srcOrd="1" destOrd="0" presId="urn:microsoft.com/office/officeart/2008/layout/HorizontalMultiLevelHierarchy"/>
    <dgm:cxn modelId="{20FD6335-B061-4748-9D13-221B339B8F84}" type="presParOf" srcId="{6E9AC992-E525-4DD5-8A11-EB3A74171239}" destId="{D504C81D-2AAD-4A3F-A642-8FD8AFD9F5AF}" srcOrd="6" destOrd="0" presId="urn:microsoft.com/office/officeart/2008/layout/HorizontalMultiLevelHierarchy"/>
    <dgm:cxn modelId="{DB297F30-9835-41BA-9B4E-2918D89B729A}" type="presParOf" srcId="{D504C81D-2AAD-4A3F-A642-8FD8AFD9F5AF}" destId="{EA1BE962-CEF0-4EAE-94B9-B80ED315FFA2}" srcOrd="0" destOrd="0" presId="urn:microsoft.com/office/officeart/2008/layout/HorizontalMultiLevelHierarchy"/>
    <dgm:cxn modelId="{E2C79553-B8EA-49B5-A565-6C5DB1E26F0F}" type="presParOf" srcId="{6E9AC992-E525-4DD5-8A11-EB3A74171239}" destId="{9B596643-664C-4B18-8378-0C5D14AFCBA7}" srcOrd="7" destOrd="0" presId="urn:microsoft.com/office/officeart/2008/layout/HorizontalMultiLevelHierarchy"/>
    <dgm:cxn modelId="{F2DA9A7D-6962-4D0E-845F-6C658D31D0A3}" type="presParOf" srcId="{9B596643-664C-4B18-8378-0C5D14AFCBA7}" destId="{CFDAD8D1-6642-48DE-9032-716DE8504297}" srcOrd="0" destOrd="0" presId="urn:microsoft.com/office/officeart/2008/layout/HorizontalMultiLevelHierarchy"/>
    <dgm:cxn modelId="{7D35A791-6FEF-4C5F-BA63-0DE1CABC3EC5}" type="presParOf" srcId="{9B596643-664C-4B18-8378-0C5D14AFCBA7}" destId="{187D6DCB-1D2D-4D84-923D-3407B9334DE2}" srcOrd="1" destOrd="0" presId="urn:microsoft.com/office/officeart/2008/layout/HorizontalMultiLevelHierarchy"/>
    <dgm:cxn modelId="{1CBA9AE7-4D17-4D1C-B817-3369281EE9F6}" type="presParOf" srcId="{6E9AC992-E525-4DD5-8A11-EB3A74171239}" destId="{E1E5E349-1E97-45C0-80E5-5951839BEB85}" srcOrd="8" destOrd="0" presId="urn:microsoft.com/office/officeart/2008/layout/HorizontalMultiLevelHierarchy"/>
    <dgm:cxn modelId="{DCEF8893-19B3-49F5-BDC4-6AA244DEDAF0}" type="presParOf" srcId="{E1E5E349-1E97-45C0-80E5-5951839BEB85}" destId="{D0513C6B-6D94-42C0-80F8-FE8C79FB1C58}" srcOrd="0" destOrd="0" presId="urn:microsoft.com/office/officeart/2008/layout/HorizontalMultiLevelHierarchy"/>
    <dgm:cxn modelId="{3EAB7D09-0D0E-4117-813C-794CC87AD034}" type="presParOf" srcId="{6E9AC992-E525-4DD5-8A11-EB3A74171239}" destId="{09B06337-0828-4454-AB73-CCE8B21D9F85}" srcOrd="9" destOrd="0" presId="urn:microsoft.com/office/officeart/2008/layout/HorizontalMultiLevelHierarchy"/>
    <dgm:cxn modelId="{BDAE160D-8F11-44C4-B5E8-4BEFB6431815}" type="presParOf" srcId="{09B06337-0828-4454-AB73-CCE8B21D9F85}" destId="{AF68CED6-2AC9-41B2-8F43-B545CDDAD4BD}" srcOrd="0" destOrd="0" presId="urn:microsoft.com/office/officeart/2008/layout/HorizontalMultiLevelHierarchy"/>
    <dgm:cxn modelId="{2EC4F6DF-118C-49B3-8059-92EB102C1540}" type="presParOf" srcId="{09B06337-0828-4454-AB73-CCE8B21D9F85}" destId="{1E6E744F-AE00-40DA-B397-C2332E6F113E}" srcOrd="1" destOrd="0" presId="urn:microsoft.com/office/officeart/2008/layout/HorizontalMultiLevelHierarchy"/>
    <dgm:cxn modelId="{850E02B2-F40E-46E5-8617-FBEA5BDDAAB6}" type="presParOf" srcId="{6E9AC992-E525-4DD5-8A11-EB3A74171239}" destId="{A9B7EBE3-9863-4645-A023-0A55F4D9CA4B}" srcOrd="10" destOrd="0" presId="urn:microsoft.com/office/officeart/2008/layout/HorizontalMultiLevelHierarchy"/>
    <dgm:cxn modelId="{52CF1677-F5D6-41AF-804C-8465AE34583F}" type="presParOf" srcId="{A9B7EBE3-9863-4645-A023-0A55F4D9CA4B}" destId="{D6B45C8D-8E8B-45E1-BE23-DB59A3EE374D}" srcOrd="0" destOrd="0" presId="urn:microsoft.com/office/officeart/2008/layout/HorizontalMultiLevelHierarchy"/>
    <dgm:cxn modelId="{E6EC352E-6AD3-4270-B2C9-86B79AF2FC36}" type="presParOf" srcId="{6E9AC992-E525-4DD5-8A11-EB3A74171239}" destId="{ACB3C444-DD9B-4827-89B8-BF0661BF5AD2}" srcOrd="11" destOrd="0" presId="urn:microsoft.com/office/officeart/2008/layout/HorizontalMultiLevelHierarchy"/>
    <dgm:cxn modelId="{12B3EEE1-0495-4ED8-80A2-88D80F8261C7}" type="presParOf" srcId="{ACB3C444-DD9B-4827-89B8-BF0661BF5AD2}" destId="{A5CC6E01-FFBC-4A43-AA61-CB7716C58FBB}" srcOrd="0" destOrd="0" presId="urn:microsoft.com/office/officeart/2008/layout/HorizontalMultiLevelHierarchy"/>
    <dgm:cxn modelId="{CB6730A3-2312-4559-B372-B6C13111B5F3}" type="presParOf" srcId="{ACB3C444-DD9B-4827-89B8-BF0661BF5AD2}" destId="{CDB4B16A-2DE0-42F2-9CB7-6D3BCA03D500}" srcOrd="1" destOrd="0" presId="urn:microsoft.com/office/officeart/2008/layout/HorizontalMultiLevelHierarchy"/>
    <dgm:cxn modelId="{EF53F047-C180-4E50-92F4-BE9880CA82AF}" type="presParOf" srcId="{6E9AC992-E525-4DD5-8A11-EB3A74171239}" destId="{72C9B797-C8CC-4984-9258-7D0DBE02E6AF}" srcOrd="12" destOrd="0" presId="urn:microsoft.com/office/officeart/2008/layout/HorizontalMultiLevelHierarchy"/>
    <dgm:cxn modelId="{983D0966-5F0C-4942-BF83-A015A9B21F23}" type="presParOf" srcId="{72C9B797-C8CC-4984-9258-7D0DBE02E6AF}" destId="{D4B517C1-DB7D-435A-ADDC-E52167195AD2}" srcOrd="0" destOrd="0" presId="urn:microsoft.com/office/officeart/2008/layout/HorizontalMultiLevelHierarchy"/>
    <dgm:cxn modelId="{CF7BD630-9447-4B5E-8D2B-6EBC8BD611C4}" type="presParOf" srcId="{6E9AC992-E525-4DD5-8A11-EB3A74171239}" destId="{0155DF71-AE24-4E1D-94BB-5E97C01BAA9A}" srcOrd="13" destOrd="0" presId="urn:microsoft.com/office/officeart/2008/layout/HorizontalMultiLevelHierarchy"/>
    <dgm:cxn modelId="{694F441D-94B6-42F9-9119-DF302AA85178}" type="presParOf" srcId="{0155DF71-AE24-4E1D-94BB-5E97C01BAA9A}" destId="{13BA971E-3386-478D-9180-9F910944F58B}" srcOrd="0" destOrd="0" presId="urn:microsoft.com/office/officeart/2008/layout/HorizontalMultiLevelHierarchy"/>
    <dgm:cxn modelId="{B9DDF47C-73DE-4362-BE94-54824AF57F7F}" type="presParOf" srcId="{0155DF71-AE24-4E1D-94BB-5E97C01BAA9A}" destId="{0E81D3E7-7BB7-4CEE-940F-51D6E4704495}" srcOrd="1" destOrd="0" presId="urn:microsoft.com/office/officeart/2008/layout/HorizontalMultiLevelHierarchy"/>
    <dgm:cxn modelId="{08271A03-23BD-42BD-97A9-6795F8F43925}" type="presParOf" srcId="{796B5C47-E77E-4BC0-A4CE-B58D3E4067B5}" destId="{1F06BA71-DBDF-4D3F-9DF7-8ACF4EA04E9D}" srcOrd="2" destOrd="0" presId="urn:microsoft.com/office/officeart/2008/layout/HorizontalMultiLevelHierarchy"/>
    <dgm:cxn modelId="{FCDB66D6-0623-499C-812D-1AEA5DA954CA}" type="presParOf" srcId="{1F06BA71-DBDF-4D3F-9DF7-8ACF4EA04E9D}" destId="{8ABBD062-8CEE-4AC3-8129-57FB986045B1}" srcOrd="0" destOrd="0" presId="urn:microsoft.com/office/officeart/2008/layout/HorizontalMultiLevelHierarchy"/>
    <dgm:cxn modelId="{3733D4FD-BF50-42AC-9B42-DE2FEC67F12B}" type="presParOf" srcId="{796B5C47-E77E-4BC0-A4CE-B58D3E4067B5}" destId="{3CF5657E-C789-49DD-8565-DA0CE7B41395}" srcOrd="3" destOrd="0" presId="urn:microsoft.com/office/officeart/2008/layout/HorizontalMultiLevelHierarchy"/>
    <dgm:cxn modelId="{B837BCE2-872F-4D20-9664-C71770720CCF}" type="presParOf" srcId="{3CF5657E-C789-49DD-8565-DA0CE7B41395}" destId="{3BF8CE81-32BB-42C7-B5A5-074D6B94814E}" srcOrd="0" destOrd="0" presId="urn:microsoft.com/office/officeart/2008/layout/HorizontalMultiLevelHierarchy"/>
    <dgm:cxn modelId="{C39AA1D1-CA19-47AF-983F-005F8214D9C9}" type="presParOf" srcId="{3CF5657E-C789-49DD-8565-DA0CE7B41395}" destId="{FCBF77BB-2B4C-4C0E-BD91-DAF58E36AFFD}"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87A9C-0430-4A81-9027-98E2594CDBC7}">
      <dsp:nvSpPr>
        <dsp:cNvPr id="0" name=""/>
        <dsp:cNvSpPr/>
      </dsp:nvSpPr>
      <dsp:spPr>
        <a:xfrm>
          <a:off x="1150" y="0"/>
          <a:ext cx="2129072" cy="33326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b="1" kern="1200" dirty="0" smtClean="0">
              <a:solidFill>
                <a:srgbClr val="0652EA"/>
              </a:solidFill>
            </a:rPr>
            <a:t>SISTEDA</a:t>
          </a:r>
          <a:endParaRPr lang="es-CO" sz="2400" b="1" kern="1200" dirty="0">
            <a:solidFill>
              <a:srgbClr val="0652EA"/>
            </a:solidFill>
          </a:endParaRPr>
        </a:p>
      </dsp:txBody>
      <dsp:txXfrm>
        <a:off x="1150" y="0"/>
        <a:ext cx="2129072" cy="999792"/>
      </dsp:txXfrm>
    </dsp:sp>
    <dsp:sp modelId="{5FBE5E08-EF29-4C1A-A52A-4DAE2B559379}">
      <dsp:nvSpPr>
        <dsp:cNvPr id="0" name=""/>
        <dsp:cNvSpPr/>
      </dsp:nvSpPr>
      <dsp:spPr>
        <a:xfrm>
          <a:off x="130927" y="1000218"/>
          <a:ext cx="1869519" cy="13220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Sistema de Desarrollo Administrativo Ley 489/98</a:t>
          </a:r>
          <a:endParaRPr lang="es-CO" sz="1200" kern="1200" dirty="0">
            <a:solidFill>
              <a:schemeClr val="tx1"/>
            </a:solidFill>
          </a:endParaRPr>
        </a:p>
      </dsp:txBody>
      <dsp:txXfrm>
        <a:off x="169648" y="1038939"/>
        <a:ext cx="1792077" cy="1244593"/>
      </dsp:txXfrm>
    </dsp:sp>
    <dsp:sp modelId="{39B1D60E-2817-44E6-A387-1790BA4A3B58}">
      <dsp:nvSpPr>
        <dsp:cNvPr id="0" name=""/>
        <dsp:cNvSpPr/>
      </dsp:nvSpPr>
      <dsp:spPr>
        <a:xfrm>
          <a:off x="495714" y="2434697"/>
          <a:ext cx="1139943" cy="7308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MIPG V1 Decreto 2482/12</a:t>
          </a:r>
          <a:endParaRPr lang="es-CO" sz="1200" kern="1200" dirty="0">
            <a:solidFill>
              <a:schemeClr val="tx1"/>
            </a:solidFill>
          </a:endParaRPr>
        </a:p>
      </dsp:txBody>
      <dsp:txXfrm>
        <a:off x="517121" y="2456104"/>
        <a:ext cx="1097129" cy="688072"/>
      </dsp:txXfrm>
    </dsp:sp>
    <dsp:sp modelId="{F3620808-78FE-42FF-A74B-80FF6FFE5B7B}">
      <dsp:nvSpPr>
        <dsp:cNvPr id="0" name=""/>
        <dsp:cNvSpPr/>
      </dsp:nvSpPr>
      <dsp:spPr>
        <a:xfrm>
          <a:off x="2237092" y="0"/>
          <a:ext cx="1723295" cy="33326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b="1" kern="1200" dirty="0" smtClean="0">
              <a:solidFill>
                <a:srgbClr val="0652EA"/>
              </a:solidFill>
            </a:rPr>
            <a:t>SGC</a:t>
          </a:r>
          <a:endParaRPr lang="es-CO" sz="2400" b="1" kern="1200" dirty="0">
            <a:solidFill>
              <a:srgbClr val="0652EA"/>
            </a:solidFill>
          </a:endParaRPr>
        </a:p>
      </dsp:txBody>
      <dsp:txXfrm>
        <a:off x="2237092" y="0"/>
        <a:ext cx="1723295" cy="999792"/>
      </dsp:txXfrm>
    </dsp:sp>
    <dsp:sp modelId="{60DD3BD1-518D-4E0A-90F2-96973253462C}">
      <dsp:nvSpPr>
        <dsp:cNvPr id="0" name=""/>
        <dsp:cNvSpPr/>
      </dsp:nvSpPr>
      <dsp:spPr>
        <a:xfrm>
          <a:off x="2274230" y="1000334"/>
          <a:ext cx="1649019" cy="127908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Sistema de Gestión de la Calidad</a:t>
          </a:r>
        </a:p>
        <a:p>
          <a:pPr lvl="0" algn="ctr" defTabSz="533400">
            <a:lnSpc>
              <a:spcPct val="90000"/>
            </a:lnSpc>
            <a:spcBef>
              <a:spcPct val="0"/>
            </a:spcBef>
            <a:spcAft>
              <a:spcPct val="35000"/>
            </a:spcAft>
          </a:pPr>
          <a:r>
            <a:rPr lang="es-CO" sz="1200" kern="1200" dirty="0" smtClean="0">
              <a:solidFill>
                <a:schemeClr val="tx1"/>
              </a:solidFill>
            </a:rPr>
            <a:t>Ley 872/03</a:t>
          </a:r>
          <a:endParaRPr lang="es-CO" sz="1200" kern="1200" dirty="0">
            <a:solidFill>
              <a:schemeClr val="tx1"/>
            </a:solidFill>
          </a:endParaRPr>
        </a:p>
      </dsp:txBody>
      <dsp:txXfrm>
        <a:off x="2311693" y="1037797"/>
        <a:ext cx="1574093" cy="1204161"/>
      </dsp:txXfrm>
    </dsp:sp>
    <dsp:sp modelId="{A11AAE02-5116-4D88-A302-1166A02D5FA8}">
      <dsp:nvSpPr>
        <dsp:cNvPr id="0" name=""/>
        <dsp:cNvSpPr/>
      </dsp:nvSpPr>
      <dsp:spPr>
        <a:xfrm>
          <a:off x="2528768" y="2397561"/>
          <a:ext cx="1139943" cy="767907"/>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NTCGP 1000:2009</a:t>
          </a:r>
        </a:p>
        <a:p>
          <a:pPr lvl="0" algn="ctr" defTabSz="533400">
            <a:lnSpc>
              <a:spcPct val="90000"/>
            </a:lnSpc>
            <a:spcBef>
              <a:spcPct val="0"/>
            </a:spcBef>
            <a:spcAft>
              <a:spcPct val="35000"/>
            </a:spcAft>
          </a:pPr>
          <a:r>
            <a:rPr lang="es-CO" sz="1200" kern="1200" dirty="0" smtClean="0">
              <a:solidFill>
                <a:schemeClr val="tx1"/>
              </a:solidFill>
            </a:rPr>
            <a:t>Decreto 4485/09</a:t>
          </a:r>
          <a:endParaRPr lang="es-CO" sz="1200" kern="1200" dirty="0">
            <a:solidFill>
              <a:schemeClr val="tx1"/>
            </a:solidFill>
          </a:endParaRPr>
        </a:p>
      </dsp:txBody>
      <dsp:txXfrm>
        <a:off x="2551259" y="2420052"/>
        <a:ext cx="1094961" cy="722925"/>
      </dsp:txXfrm>
    </dsp:sp>
    <dsp:sp modelId="{0C03AC74-2358-4F61-ACBE-2B8D8021FB4A}">
      <dsp:nvSpPr>
        <dsp:cNvPr id="0" name=""/>
        <dsp:cNvSpPr/>
      </dsp:nvSpPr>
      <dsp:spPr>
        <a:xfrm>
          <a:off x="4067257" y="0"/>
          <a:ext cx="1803333" cy="333264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b="1" kern="1200" dirty="0" smtClean="0">
              <a:solidFill>
                <a:srgbClr val="0652EA"/>
              </a:solidFill>
            </a:rPr>
            <a:t>SCI</a:t>
          </a:r>
          <a:endParaRPr lang="es-CO" sz="2400" b="1" kern="1200" dirty="0">
            <a:solidFill>
              <a:srgbClr val="0652EA"/>
            </a:solidFill>
          </a:endParaRPr>
        </a:p>
      </dsp:txBody>
      <dsp:txXfrm>
        <a:off x="4067257" y="0"/>
        <a:ext cx="1803333" cy="999792"/>
      </dsp:txXfrm>
    </dsp:sp>
    <dsp:sp modelId="{7B9C1CFF-24C3-4554-B5BD-9BD56E0D5E61}">
      <dsp:nvSpPr>
        <dsp:cNvPr id="0" name=""/>
        <dsp:cNvSpPr/>
      </dsp:nvSpPr>
      <dsp:spPr>
        <a:xfrm>
          <a:off x="4163748" y="1000272"/>
          <a:ext cx="1610352" cy="1325588"/>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Sistema de Control Interno</a:t>
          </a:r>
        </a:p>
        <a:p>
          <a:pPr lvl="0" algn="ctr" defTabSz="533400">
            <a:lnSpc>
              <a:spcPct val="90000"/>
            </a:lnSpc>
            <a:spcBef>
              <a:spcPct val="0"/>
            </a:spcBef>
            <a:spcAft>
              <a:spcPct val="35000"/>
            </a:spcAft>
          </a:pPr>
          <a:r>
            <a:rPr lang="es-CO" sz="1200" kern="1200" dirty="0" smtClean="0">
              <a:solidFill>
                <a:schemeClr val="tx1"/>
              </a:solidFill>
            </a:rPr>
            <a:t>Ley 87/93</a:t>
          </a:r>
          <a:endParaRPr lang="es-CO" sz="1200" kern="1200" dirty="0">
            <a:solidFill>
              <a:schemeClr val="tx1"/>
            </a:solidFill>
          </a:endParaRPr>
        </a:p>
      </dsp:txBody>
      <dsp:txXfrm>
        <a:off x="4202573" y="1039097"/>
        <a:ext cx="1532702" cy="1247938"/>
      </dsp:txXfrm>
    </dsp:sp>
    <dsp:sp modelId="{2B1B875B-726B-42E3-9482-09DD7742C0C2}">
      <dsp:nvSpPr>
        <dsp:cNvPr id="0" name=""/>
        <dsp:cNvSpPr/>
      </dsp:nvSpPr>
      <dsp:spPr>
        <a:xfrm>
          <a:off x="4398953" y="2437816"/>
          <a:ext cx="1139943" cy="72771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MECI:2014</a:t>
          </a:r>
        </a:p>
        <a:p>
          <a:pPr lvl="0" algn="ctr" defTabSz="533400">
            <a:lnSpc>
              <a:spcPct val="90000"/>
            </a:lnSpc>
            <a:spcBef>
              <a:spcPct val="0"/>
            </a:spcBef>
            <a:spcAft>
              <a:spcPct val="35000"/>
            </a:spcAft>
          </a:pPr>
          <a:r>
            <a:rPr lang="es-CO" sz="1200" kern="1200" dirty="0" smtClean="0">
              <a:solidFill>
                <a:schemeClr val="tx1"/>
              </a:solidFill>
            </a:rPr>
            <a:t>Decreto 943/14</a:t>
          </a:r>
          <a:endParaRPr lang="es-CO" sz="1200" kern="1200" dirty="0">
            <a:solidFill>
              <a:schemeClr val="tx1"/>
            </a:solidFill>
          </a:endParaRPr>
        </a:p>
      </dsp:txBody>
      <dsp:txXfrm>
        <a:off x="4420267" y="2459130"/>
        <a:ext cx="1097315" cy="68508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C24678-8D40-428B-BDEF-7D2A656D6A0A}">
      <dsp:nvSpPr>
        <dsp:cNvPr id="0" name=""/>
        <dsp:cNvSpPr/>
      </dsp:nvSpPr>
      <dsp:spPr>
        <a:xfrm>
          <a:off x="1323576" y="447587"/>
          <a:ext cx="2989215" cy="2989215"/>
        </a:xfrm>
        <a:prstGeom prst="blockArc">
          <a:avLst>
            <a:gd name="adj1" fmla="val 9000000"/>
            <a:gd name="adj2" fmla="val 16200000"/>
            <a:gd name="adj3" fmla="val 4640"/>
          </a:avLst>
        </a:prstGeom>
        <a:solidFill>
          <a:schemeClr val="accent5">
            <a:hueOff val="-7353344"/>
            <a:satOff val="-10228"/>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7DDA70-7231-400C-8717-C84295532A27}">
      <dsp:nvSpPr>
        <dsp:cNvPr id="0" name=""/>
        <dsp:cNvSpPr/>
      </dsp:nvSpPr>
      <dsp:spPr>
        <a:xfrm>
          <a:off x="1323576" y="447587"/>
          <a:ext cx="2989215" cy="2989215"/>
        </a:xfrm>
        <a:prstGeom prst="blockArc">
          <a:avLst>
            <a:gd name="adj1" fmla="val 1800000"/>
            <a:gd name="adj2" fmla="val 9000000"/>
            <a:gd name="adj3" fmla="val 4640"/>
          </a:avLst>
        </a:prstGeom>
        <a:solidFill>
          <a:schemeClr val="accent5">
            <a:hueOff val="-3676672"/>
            <a:satOff val="-5114"/>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E0AA6F-948A-4D2F-81A2-7CB5436FA2DB}">
      <dsp:nvSpPr>
        <dsp:cNvPr id="0" name=""/>
        <dsp:cNvSpPr/>
      </dsp:nvSpPr>
      <dsp:spPr>
        <a:xfrm>
          <a:off x="1323576" y="447587"/>
          <a:ext cx="2989215" cy="2989215"/>
        </a:xfrm>
        <a:prstGeom prst="blockArc">
          <a:avLst>
            <a:gd name="adj1" fmla="val 16200000"/>
            <a:gd name="adj2" fmla="val 1800000"/>
            <a:gd name="adj3" fmla="val 464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D3CFDCA-CB84-4F65-A943-45BECB638422}">
      <dsp:nvSpPr>
        <dsp:cNvPr id="0" name=""/>
        <dsp:cNvSpPr/>
      </dsp:nvSpPr>
      <dsp:spPr>
        <a:xfrm>
          <a:off x="2130064" y="1112491"/>
          <a:ext cx="1376005" cy="1376005"/>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tx1"/>
              </a:solidFill>
              <a:latin typeface="Arial" panose="020B0604020202020204" pitchFamily="34" charset="0"/>
              <a:cs typeface="Arial" panose="020B0604020202020204" pitchFamily="34" charset="0"/>
            </a:rPr>
            <a:t>TALENTO HUMANO</a:t>
          </a:r>
          <a:endParaRPr lang="es-CO" sz="1400" b="1" kern="1200" dirty="0">
            <a:solidFill>
              <a:schemeClr val="tx1"/>
            </a:solidFill>
            <a:latin typeface="Arial" panose="020B0604020202020204" pitchFamily="34" charset="0"/>
            <a:cs typeface="Arial" panose="020B0604020202020204" pitchFamily="34" charset="0"/>
          </a:endParaRPr>
        </a:p>
      </dsp:txBody>
      <dsp:txXfrm>
        <a:off x="2331575" y="1314002"/>
        <a:ext cx="972983" cy="972983"/>
      </dsp:txXfrm>
    </dsp:sp>
    <dsp:sp modelId="{443F0C87-A231-4F7C-A3FE-B28762712017}">
      <dsp:nvSpPr>
        <dsp:cNvPr id="0" name=""/>
        <dsp:cNvSpPr/>
      </dsp:nvSpPr>
      <dsp:spPr>
        <a:xfrm>
          <a:off x="1736351" y="660"/>
          <a:ext cx="2163663" cy="963203"/>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Direccionamiento Estratégico y Planeación</a:t>
          </a:r>
          <a:endParaRPr lang="es-CO" sz="1400" kern="1200" dirty="0">
            <a:solidFill>
              <a:schemeClr val="tx1"/>
            </a:solidFill>
            <a:latin typeface="Arial" panose="020B0604020202020204" pitchFamily="34" charset="0"/>
            <a:cs typeface="Arial" panose="020B0604020202020204" pitchFamily="34" charset="0"/>
          </a:endParaRPr>
        </a:p>
      </dsp:txBody>
      <dsp:txXfrm>
        <a:off x="2053212" y="141718"/>
        <a:ext cx="1529941" cy="681087"/>
      </dsp:txXfrm>
    </dsp:sp>
    <dsp:sp modelId="{C57BCB88-D04C-48F4-B026-D3EB22D15B41}">
      <dsp:nvSpPr>
        <dsp:cNvPr id="0" name=""/>
        <dsp:cNvSpPr/>
      </dsp:nvSpPr>
      <dsp:spPr>
        <a:xfrm>
          <a:off x="3115528" y="2190559"/>
          <a:ext cx="1933987" cy="963203"/>
        </a:xfrm>
        <a:prstGeom prst="ellipse">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Gestión con Valores para el Resultado</a:t>
          </a:r>
          <a:endParaRPr lang="es-CO" sz="1400" kern="1200" dirty="0">
            <a:solidFill>
              <a:schemeClr val="tx1"/>
            </a:solidFill>
            <a:latin typeface="Arial" panose="020B0604020202020204" pitchFamily="34" charset="0"/>
            <a:cs typeface="Arial" panose="020B0604020202020204" pitchFamily="34" charset="0"/>
          </a:endParaRPr>
        </a:p>
      </dsp:txBody>
      <dsp:txXfrm>
        <a:off x="3398754" y="2331617"/>
        <a:ext cx="1367535" cy="681087"/>
      </dsp:txXfrm>
    </dsp:sp>
    <dsp:sp modelId="{8FA8C7DF-F74F-493B-AF50-9B24FE58CA06}">
      <dsp:nvSpPr>
        <dsp:cNvPr id="0" name=""/>
        <dsp:cNvSpPr/>
      </dsp:nvSpPr>
      <dsp:spPr>
        <a:xfrm>
          <a:off x="586600" y="2190559"/>
          <a:ext cx="1934488" cy="963203"/>
        </a:xfrm>
        <a:prstGeom prst="ellipse">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Evaluación de Resultados</a:t>
          </a:r>
          <a:endParaRPr lang="es-CO" sz="1400" kern="1200" dirty="0">
            <a:solidFill>
              <a:schemeClr val="tx1"/>
            </a:solidFill>
            <a:latin typeface="Arial" panose="020B0604020202020204" pitchFamily="34" charset="0"/>
            <a:cs typeface="Arial" panose="020B0604020202020204" pitchFamily="34" charset="0"/>
          </a:endParaRPr>
        </a:p>
      </dsp:txBody>
      <dsp:txXfrm>
        <a:off x="869899" y="2331617"/>
        <a:ext cx="1367890" cy="68108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EEA275-E3B3-426C-AF0F-9814F5A31805}">
      <dsp:nvSpPr>
        <dsp:cNvPr id="0" name=""/>
        <dsp:cNvSpPr/>
      </dsp:nvSpPr>
      <dsp:spPr>
        <a:xfrm>
          <a:off x="2179326" y="93231"/>
          <a:ext cx="1985105" cy="434584"/>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DIMENSIONES TRANSVERSALES</a:t>
          </a:r>
          <a:endParaRPr lang="es-CO" sz="1400" kern="1200" dirty="0">
            <a:solidFill>
              <a:schemeClr val="tx1"/>
            </a:solidFill>
            <a:latin typeface="Arial" panose="020B0604020202020204" pitchFamily="34" charset="0"/>
            <a:cs typeface="Arial" panose="020B0604020202020204" pitchFamily="34" charset="0"/>
          </a:endParaRPr>
        </a:p>
      </dsp:txBody>
      <dsp:txXfrm>
        <a:off x="2200541" y="114446"/>
        <a:ext cx="1942675" cy="392154"/>
      </dsp:txXfrm>
    </dsp:sp>
    <dsp:sp modelId="{9B92550E-91CC-4C58-A25A-E097B8EE7D1F}">
      <dsp:nvSpPr>
        <dsp:cNvPr id="0" name=""/>
        <dsp:cNvSpPr/>
      </dsp:nvSpPr>
      <dsp:spPr>
        <a:xfrm>
          <a:off x="1432016" y="518939"/>
          <a:ext cx="3565351" cy="3565351"/>
        </a:xfrm>
        <a:custGeom>
          <a:avLst/>
          <a:gdLst/>
          <a:ahLst/>
          <a:cxnLst/>
          <a:rect l="0" t="0" r="0" b="0"/>
          <a:pathLst>
            <a:path>
              <a:moveTo>
                <a:pt x="1982599" y="11245"/>
              </a:moveTo>
              <a:arcTo wR="1782675" hR="1782675" stAng="16586349" swAng="4577030"/>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1837681-EC98-4092-A1F0-E0F4AE2C23A9}">
      <dsp:nvSpPr>
        <dsp:cNvPr id="0" name=""/>
        <dsp:cNvSpPr/>
      </dsp:nvSpPr>
      <dsp:spPr>
        <a:xfrm>
          <a:off x="4213644" y="2098016"/>
          <a:ext cx="1985105" cy="434584"/>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Información y Comunicación</a:t>
          </a:r>
          <a:endParaRPr lang="es-CO" sz="1400" kern="1200" dirty="0">
            <a:solidFill>
              <a:schemeClr val="tx1"/>
            </a:solidFill>
            <a:latin typeface="Arial" panose="020B0604020202020204" pitchFamily="34" charset="0"/>
            <a:cs typeface="Arial" panose="020B0604020202020204" pitchFamily="34" charset="0"/>
          </a:endParaRPr>
        </a:p>
      </dsp:txBody>
      <dsp:txXfrm>
        <a:off x="4234859" y="2119231"/>
        <a:ext cx="1942675" cy="392154"/>
      </dsp:txXfrm>
    </dsp:sp>
    <dsp:sp modelId="{0494D111-D1E1-48DB-8503-244136772C12}">
      <dsp:nvSpPr>
        <dsp:cNvPr id="0" name=""/>
        <dsp:cNvSpPr/>
      </dsp:nvSpPr>
      <dsp:spPr>
        <a:xfrm>
          <a:off x="1430167" y="550328"/>
          <a:ext cx="3565351" cy="3565351"/>
        </a:xfrm>
        <a:custGeom>
          <a:avLst/>
          <a:gdLst/>
          <a:ahLst/>
          <a:cxnLst/>
          <a:rect l="0" t="0" r="0" b="0"/>
          <a:pathLst>
            <a:path>
              <a:moveTo>
                <a:pt x="3551480" y="2004634"/>
              </a:moveTo>
              <a:arcTo wR="1782675" hR="1782675" stAng="429143" swAng="461363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772C892-CD99-49C8-B963-010067B956E6}">
      <dsp:nvSpPr>
        <dsp:cNvPr id="0" name=""/>
        <dsp:cNvSpPr/>
      </dsp:nvSpPr>
      <dsp:spPr>
        <a:xfrm>
          <a:off x="2160897" y="4108259"/>
          <a:ext cx="1985105" cy="43458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Control Interno</a:t>
          </a:r>
          <a:endParaRPr lang="es-CO" sz="1400" kern="1200" dirty="0">
            <a:solidFill>
              <a:schemeClr val="tx1"/>
            </a:solidFill>
            <a:latin typeface="Arial" panose="020B0604020202020204" pitchFamily="34" charset="0"/>
            <a:cs typeface="Arial" panose="020B0604020202020204" pitchFamily="34" charset="0"/>
          </a:endParaRPr>
        </a:p>
      </dsp:txBody>
      <dsp:txXfrm>
        <a:off x="2182112" y="4129474"/>
        <a:ext cx="1942675" cy="392154"/>
      </dsp:txXfrm>
    </dsp:sp>
    <dsp:sp modelId="{BBDF415F-AE3E-41C9-9A62-10A560B372DD}">
      <dsp:nvSpPr>
        <dsp:cNvPr id="0" name=""/>
        <dsp:cNvSpPr/>
      </dsp:nvSpPr>
      <dsp:spPr>
        <a:xfrm>
          <a:off x="1281352" y="548885"/>
          <a:ext cx="3565351" cy="3565351"/>
        </a:xfrm>
        <a:custGeom>
          <a:avLst/>
          <a:gdLst/>
          <a:ahLst/>
          <a:cxnLst/>
          <a:rect l="0" t="0" r="0" b="0"/>
          <a:pathLst>
            <a:path>
              <a:moveTo>
                <a:pt x="1614921" y="3557441"/>
              </a:moveTo>
              <a:arcTo wR="1782675" hR="1782675" stAng="5723979" swAng="4478677"/>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12455AA-BA15-457F-8796-6D97C97E9C85}">
      <dsp:nvSpPr>
        <dsp:cNvPr id="0" name=""/>
        <dsp:cNvSpPr/>
      </dsp:nvSpPr>
      <dsp:spPr>
        <a:xfrm>
          <a:off x="136515" y="2045050"/>
          <a:ext cx="1715498" cy="57305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kern="1200" dirty="0" smtClean="0">
              <a:solidFill>
                <a:schemeClr val="tx1"/>
              </a:solidFill>
              <a:latin typeface="Arial" panose="020B0604020202020204" pitchFamily="34" charset="0"/>
              <a:cs typeface="Arial" panose="020B0604020202020204" pitchFamily="34" charset="0"/>
            </a:rPr>
            <a:t>Gestión del Conocimiento y la Innovación</a:t>
          </a:r>
          <a:endParaRPr lang="es-CO" sz="1400" kern="1200" dirty="0">
            <a:solidFill>
              <a:schemeClr val="tx1"/>
            </a:solidFill>
            <a:latin typeface="Arial" panose="020B0604020202020204" pitchFamily="34" charset="0"/>
            <a:cs typeface="Arial" panose="020B0604020202020204" pitchFamily="34" charset="0"/>
          </a:endParaRPr>
        </a:p>
      </dsp:txBody>
      <dsp:txXfrm>
        <a:off x="164489" y="2073024"/>
        <a:ext cx="1659550" cy="517108"/>
      </dsp:txXfrm>
    </dsp:sp>
    <dsp:sp modelId="{A1C44CBF-AE37-4F87-9A4C-D7F740610E07}">
      <dsp:nvSpPr>
        <dsp:cNvPr id="0" name=""/>
        <dsp:cNvSpPr/>
      </dsp:nvSpPr>
      <dsp:spPr>
        <a:xfrm>
          <a:off x="1283809" y="523161"/>
          <a:ext cx="3565351" cy="3565351"/>
        </a:xfrm>
        <a:custGeom>
          <a:avLst/>
          <a:gdLst/>
          <a:ahLst/>
          <a:cxnLst/>
          <a:rect l="0" t="0" r="0" b="0"/>
          <a:pathLst>
            <a:path>
              <a:moveTo>
                <a:pt x="22579" y="1499846"/>
              </a:moveTo>
              <a:arcTo wR="1782675" hR="1782675" stAng="11347728" swAng="4560797"/>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49FC5-C7A6-4563-868D-72291E6439DA}">
      <dsp:nvSpPr>
        <dsp:cNvPr id="0" name=""/>
        <dsp:cNvSpPr/>
      </dsp:nvSpPr>
      <dsp:spPr>
        <a:xfrm>
          <a:off x="1020646" y="246110"/>
          <a:ext cx="3366505" cy="3366505"/>
        </a:xfrm>
        <a:prstGeom prst="pie">
          <a:avLst>
            <a:gd name="adj1" fmla="val 16200000"/>
            <a:gd name="adj2" fmla="val 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O" sz="1700" b="1" kern="1200" smtClean="0"/>
            <a:t>PLANEACION</a:t>
          </a:r>
          <a:endParaRPr lang="es-CO" sz="1700" b="1" kern="1200" dirty="0"/>
        </a:p>
      </dsp:txBody>
      <dsp:txXfrm>
        <a:off x="2807699" y="943858"/>
        <a:ext cx="1242400" cy="921781"/>
      </dsp:txXfrm>
    </dsp:sp>
    <dsp:sp modelId="{3EE7ED59-8473-443B-A71F-4EE62CEFB6C2}">
      <dsp:nvSpPr>
        <dsp:cNvPr id="0" name=""/>
        <dsp:cNvSpPr/>
      </dsp:nvSpPr>
      <dsp:spPr>
        <a:xfrm>
          <a:off x="1020646" y="359128"/>
          <a:ext cx="3366505" cy="3366505"/>
        </a:xfrm>
        <a:prstGeom prst="pie">
          <a:avLst>
            <a:gd name="adj1" fmla="val 0"/>
            <a:gd name="adj2" fmla="val 5400000"/>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O" sz="1700" b="1" kern="1200" smtClean="0"/>
            <a:t>INGRESO</a:t>
          </a:r>
          <a:endParaRPr lang="es-CO" sz="1700" b="1" kern="1200" dirty="0"/>
        </a:p>
      </dsp:txBody>
      <dsp:txXfrm>
        <a:off x="2807699" y="2106104"/>
        <a:ext cx="1242400" cy="921781"/>
      </dsp:txXfrm>
    </dsp:sp>
    <dsp:sp modelId="{92D82687-513C-4F88-85CA-1AB0D4A8A796}">
      <dsp:nvSpPr>
        <dsp:cNvPr id="0" name=""/>
        <dsp:cNvSpPr/>
      </dsp:nvSpPr>
      <dsp:spPr>
        <a:xfrm>
          <a:off x="907627" y="359128"/>
          <a:ext cx="3366505" cy="3366505"/>
        </a:xfrm>
        <a:prstGeom prst="pie">
          <a:avLst>
            <a:gd name="adj1" fmla="val 5400000"/>
            <a:gd name="adj2" fmla="val 10800000"/>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O" sz="1700" b="1" kern="1200" smtClean="0"/>
            <a:t>DESARROLLO</a:t>
          </a:r>
          <a:endParaRPr lang="es-CO" sz="1700" b="1" kern="1200" dirty="0"/>
        </a:p>
      </dsp:txBody>
      <dsp:txXfrm>
        <a:off x="1244679" y="2106104"/>
        <a:ext cx="1242400" cy="921781"/>
      </dsp:txXfrm>
    </dsp:sp>
    <dsp:sp modelId="{24BB81C1-8138-4EB0-BD2F-7558F4597F11}">
      <dsp:nvSpPr>
        <dsp:cNvPr id="0" name=""/>
        <dsp:cNvSpPr/>
      </dsp:nvSpPr>
      <dsp:spPr>
        <a:xfrm>
          <a:off x="907627" y="246110"/>
          <a:ext cx="3366505" cy="3366505"/>
        </a:xfrm>
        <a:prstGeom prst="pie">
          <a:avLst>
            <a:gd name="adj1" fmla="val 10800000"/>
            <a:gd name="adj2" fmla="val 1620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O" sz="1700" b="1" kern="1200" smtClean="0"/>
            <a:t>RETIRO</a:t>
          </a:r>
          <a:endParaRPr lang="es-CO" sz="1700" b="1" kern="1200" dirty="0"/>
        </a:p>
      </dsp:txBody>
      <dsp:txXfrm>
        <a:off x="1244679" y="943858"/>
        <a:ext cx="1242400" cy="921781"/>
      </dsp:txXfrm>
    </dsp:sp>
    <dsp:sp modelId="{CB1F680E-71E8-46E1-8769-88473E2C1035}">
      <dsp:nvSpPr>
        <dsp:cNvPr id="0" name=""/>
        <dsp:cNvSpPr/>
      </dsp:nvSpPr>
      <dsp:spPr>
        <a:xfrm>
          <a:off x="812243" y="37707"/>
          <a:ext cx="3783311" cy="3783311"/>
        </a:xfrm>
        <a:prstGeom prst="circularArrow">
          <a:avLst>
            <a:gd name="adj1" fmla="val 5085"/>
            <a:gd name="adj2" fmla="val 327528"/>
            <a:gd name="adj3" fmla="val 21272472"/>
            <a:gd name="adj4" fmla="val 16200000"/>
            <a:gd name="adj5" fmla="val 5932"/>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05FA34B-0117-48F5-A601-4B8CBD7CB2B9}">
      <dsp:nvSpPr>
        <dsp:cNvPr id="0" name=""/>
        <dsp:cNvSpPr/>
      </dsp:nvSpPr>
      <dsp:spPr>
        <a:xfrm>
          <a:off x="812243" y="150726"/>
          <a:ext cx="3783311" cy="3783311"/>
        </a:xfrm>
        <a:prstGeom prst="circularArrow">
          <a:avLst>
            <a:gd name="adj1" fmla="val 5085"/>
            <a:gd name="adj2" fmla="val 327528"/>
            <a:gd name="adj3" fmla="val 5072472"/>
            <a:gd name="adj4" fmla="val 0"/>
            <a:gd name="adj5" fmla="val 5932"/>
          </a:avLst>
        </a:prstGeom>
        <a:gradFill rotWithShape="0">
          <a:gsLst>
            <a:gs pos="0">
              <a:schemeClr val="accent5">
                <a:hueOff val="-2451115"/>
                <a:satOff val="-3409"/>
                <a:lumOff val="-1307"/>
                <a:alphaOff val="0"/>
                <a:satMod val="103000"/>
                <a:lumMod val="102000"/>
                <a:tint val="94000"/>
              </a:schemeClr>
            </a:gs>
            <a:gs pos="50000">
              <a:schemeClr val="accent5">
                <a:hueOff val="-2451115"/>
                <a:satOff val="-3409"/>
                <a:lumOff val="-1307"/>
                <a:alphaOff val="0"/>
                <a:satMod val="110000"/>
                <a:lumMod val="100000"/>
                <a:shade val="100000"/>
              </a:schemeClr>
            </a:gs>
            <a:gs pos="100000">
              <a:schemeClr val="accent5">
                <a:hueOff val="-2451115"/>
                <a:satOff val="-3409"/>
                <a:lumOff val="-1307"/>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86CAAE4-A9D2-4774-A493-406008DE18B7}">
      <dsp:nvSpPr>
        <dsp:cNvPr id="0" name=""/>
        <dsp:cNvSpPr/>
      </dsp:nvSpPr>
      <dsp:spPr>
        <a:xfrm>
          <a:off x="699225" y="150726"/>
          <a:ext cx="3783311" cy="3783311"/>
        </a:xfrm>
        <a:prstGeom prst="circularArrow">
          <a:avLst>
            <a:gd name="adj1" fmla="val 5085"/>
            <a:gd name="adj2" fmla="val 327528"/>
            <a:gd name="adj3" fmla="val 10472472"/>
            <a:gd name="adj4" fmla="val 5400000"/>
            <a:gd name="adj5" fmla="val 5932"/>
          </a:avLst>
        </a:prstGeom>
        <a:gradFill rotWithShape="0">
          <a:gsLst>
            <a:gs pos="0">
              <a:schemeClr val="accent5">
                <a:hueOff val="-4902230"/>
                <a:satOff val="-6819"/>
                <a:lumOff val="-2615"/>
                <a:alphaOff val="0"/>
                <a:satMod val="103000"/>
                <a:lumMod val="102000"/>
                <a:tint val="94000"/>
              </a:schemeClr>
            </a:gs>
            <a:gs pos="50000">
              <a:schemeClr val="accent5">
                <a:hueOff val="-4902230"/>
                <a:satOff val="-6819"/>
                <a:lumOff val="-2615"/>
                <a:alphaOff val="0"/>
                <a:satMod val="110000"/>
                <a:lumMod val="100000"/>
                <a:shade val="100000"/>
              </a:schemeClr>
            </a:gs>
            <a:gs pos="100000">
              <a:schemeClr val="accent5">
                <a:hueOff val="-4902230"/>
                <a:satOff val="-6819"/>
                <a:lumOff val="-2615"/>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FFD1AE6-8BA5-402C-B583-72C12B155C0C}">
      <dsp:nvSpPr>
        <dsp:cNvPr id="0" name=""/>
        <dsp:cNvSpPr/>
      </dsp:nvSpPr>
      <dsp:spPr>
        <a:xfrm>
          <a:off x="699225" y="37707"/>
          <a:ext cx="3783311" cy="3783311"/>
        </a:xfrm>
        <a:prstGeom prst="circularArrow">
          <a:avLst>
            <a:gd name="adj1" fmla="val 5085"/>
            <a:gd name="adj2" fmla="val 327528"/>
            <a:gd name="adj3" fmla="val 15872472"/>
            <a:gd name="adj4" fmla="val 10800000"/>
            <a:gd name="adj5" fmla="val 5932"/>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DE90B-F244-4723-8E25-52E926FF1B89}">
      <dsp:nvSpPr>
        <dsp:cNvPr id="0" name=""/>
        <dsp:cNvSpPr/>
      </dsp:nvSpPr>
      <dsp:spPr>
        <a:xfrm>
          <a:off x="3571" y="1891"/>
          <a:ext cx="6937290" cy="1838249"/>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CO" sz="6500" kern="1200" smtClean="0"/>
            <a:t>ETAPAS</a:t>
          </a:r>
          <a:endParaRPr lang="es-CO" sz="6500" kern="1200" dirty="0"/>
        </a:p>
      </dsp:txBody>
      <dsp:txXfrm>
        <a:off x="57411" y="55731"/>
        <a:ext cx="6829610" cy="1730569"/>
      </dsp:txXfrm>
    </dsp:sp>
    <dsp:sp modelId="{F3C807A6-8687-49BF-9155-BE91DB948260}">
      <dsp:nvSpPr>
        <dsp:cNvPr id="0" name=""/>
        <dsp:cNvSpPr/>
      </dsp:nvSpPr>
      <dsp:spPr>
        <a:xfrm>
          <a:off x="3571" y="2025090"/>
          <a:ext cx="1239350" cy="183824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kern="1200" dirty="0" smtClean="0"/>
            <a:t>Información</a:t>
          </a:r>
          <a:endParaRPr lang="es-CO" sz="1600" kern="1200" dirty="0"/>
        </a:p>
      </dsp:txBody>
      <dsp:txXfrm>
        <a:off x="39870" y="2061389"/>
        <a:ext cx="1166752" cy="1765651"/>
      </dsp:txXfrm>
    </dsp:sp>
    <dsp:sp modelId="{C5B6F5BC-A35B-4004-B995-FCE03A116905}">
      <dsp:nvSpPr>
        <dsp:cNvPr id="0" name=""/>
        <dsp:cNvSpPr/>
      </dsp:nvSpPr>
      <dsp:spPr>
        <a:xfrm>
          <a:off x="1347027" y="2025090"/>
          <a:ext cx="1239350" cy="183824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kern="1200" dirty="0" smtClean="0"/>
            <a:t>Diagnóstico</a:t>
          </a:r>
          <a:endParaRPr lang="es-CO" sz="1600" kern="1200" dirty="0"/>
        </a:p>
      </dsp:txBody>
      <dsp:txXfrm>
        <a:off x="1383326" y="2061389"/>
        <a:ext cx="1166752" cy="1765651"/>
      </dsp:txXfrm>
    </dsp:sp>
    <dsp:sp modelId="{E50DC751-31EA-4370-AE8B-73894999071E}">
      <dsp:nvSpPr>
        <dsp:cNvPr id="0" name=""/>
        <dsp:cNvSpPr/>
      </dsp:nvSpPr>
      <dsp:spPr>
        <a:xfrm>
          <a:off x="2690483" y="2025090"/>
          <a:ext cx="1239350" cy="183824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kern="1200" dirty="0" smtClean="0"/>
            <a:t>Plan de Acción</a:t>
          </a:r>
          <a:endParaRPr lang="es-CO" sz="1600" kern="1200" dirty="0"/>
        </a:p>
      </dsp:txBody>
      <dsp:txXfrm>
        <a:off x="2726782" y="2061389"/>
        <a:ext cx="1166752" cy="1765651"/>
      </dsp:txXfrm>
    </dsp:sp>
    <dsp:sp modelId="{2930FE7B-EC03-4773-9AF6-04E8CB179454}">
      <dsp:nvSpPr>
        <dsp:cNvPr id="0" name=""/>
        <dsp:cNvSpPr/>
      </dsp:nvSpPr>
      <dsp:spPr>
        <a:xfrm>
          <a:off x="4070760" y="2026981"/>
          <a:ext cx="1563465" cy="183824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kern="1200" dirty="0" smtClean="0"/>
            <a:t>Implementación Plan de Acción</a:t>
          </a:r>
          <a:endParaRPr lang="es-CO" sz="1600" kern="1200" dirty="0"/>
        </a:p>
      </dsp:txBody>
      <dsp:txXfrm>
        <a:off x="4116552" y="2072773"/>
        <a:ext cx="1471881" cy="1746665"/>
      </dsp:txXfrm>
    </dsp:sp>
    <dsp:sp modelId="{21F7AFCB-998A-42B4-A81F-3BAC3A856DE5}">
      <dsp:nvSpPr>
        <dsp:cNvPr id="0" name=""/>
        <dsp:cNvSpPr/>
      </dsp:nvSpPr>
      <dsp:spPr>
        <a:xfrm>
          <a:off x="5701510" y="2025090"/>
          <a:ext cx="1239350" cy="183824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kern="1200" dirty="0" smtClean="0"/>
            <a:t>Seguimiento y Evaluación</a:t>
          </a:r>
          <a:endParaRPr lang="es-CO" sz="1600" kern="1200" dirty="0"/>
        </a:p>
      </dsp:txBody>
      <dsp:txXfrm>
        <a:off x="5737809" y="2061389"/>
        <a:ext cx="1166752" cy="176565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DE90B-F244-4723-8E25-52E926FF1B89}">
      <dsp:nvSpPr>
        <dsp:cNvPr id="0" name=""/>
        <dsp:cNvSpPr/>
      </dsp:nvSpPr>
      <dsp:spPr>
        <a:xfrm>
          <a:off x="4796" y="0"/>
          <a:ext cx="6668148" cy="1601029"/>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CO" sz="6500" kern="1200" dirty="0" smtClean="0"/>
            <a:t>FASES</a:t>
          </a:r>
          <a:endParaRPr lang="es-CO" sz="6500" kern="1200" dirty="0"/>
        </a:p>
      </dsp:txBody>
      <dsp:txXfrm>
        <a:off x="51689" y="46893"/>
        <a:ext cx="6574362" cy="1507243"/>
      </dsp:txXfrm>
    </dsp:sp>
    <dsp:sp modelId="{F3C807A6-8687-49BF-9155-BE91DB948260}">
      <dsp:nvSpPr>
        <dsp:cNvPr id="0" name=""/>
        <dsp:cNvSpPr/>
      </dsp:nvSpPr>
      <dsp:spPr>
        <a:xfrm>
          <a:off x="2398" y="1778654"/>
          <a:ext cx="2104844" cy="160102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CO" sz="2200" kern="1200" smtClean="0"/>
            <a:t>Básica Operativa</a:t>
          </a:r>
          <a:endParaRPr lang="es-CO" sz="2200" kern="1200" dirty="0"/>
        </a:p>
      </dsp:txBody>
      <dsp:txXfrm>
        <a:off x="49291" y="1825547"/>
        <a:ext cx="2011058" cy="1507243"/>
      </dsp:txXfrm>
    </dsp:sp>
    <dsp:sp modelId="{28F64D0B-D81A-4468-8C80-2DEBDA5EA544}">
      <dsp:nvSpPr>
        <dsp:cNvPr id="0" name=""/>
        <dsp:cNvSpPr/>
      </dsp:nvSpPr>
      <dsp:spPr>
        <a:xfrm>
          <a:off x="2284050" y="1778654"/>
          <a:ext cx="2104844" cy="160102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CO" sz="2200" kern="1200" smtClean="0"/>
            <a:t>Transformación</a:t>
          </a:r>
          <a:endParaRPr lang="es-CO" sz="2200" kern="1200" dirty="0"/>
        </a:p>
      </dsp:txBody>
      <dsp:txXfrm>
        <a:off x="2330943" y="1825547"/>
        <a:ext cx="2011058" cy="1507243"/>
      </dsp:txXfrm>
    </dsp:sp>
    <dsp:sp modelId="{6C6CDA29-BE51-4814-95AC-2E64F2F16377}">
      <dsp:nvSpPr>
        <dsp:cNvPr id="0" name=""/>
        <dsp:cNvSpPr/>
      </dsp:nvSpPr>
      <dsp:spPr>
        <a:xfrm>
          <a:off x="4565701" y="1778654"/>
          <a:ext cx="2104844" cy="1601029"/>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CO" sz="2200" kern="1200" smtClean="0"/>
            <a:t>Consolidación</a:t>
          </a:r>
          <a:endParaRPr lang="es-CO" sz="2200" kern="1200" dirty="0"/>
        </a:p>
      </dsp:txBody>
      <dsp:txXfrm>
        <a:off x="4612594" y="1825547"/>
        <a:ext cx="2011058" cy="150724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FE66D-EA41-416E-8FE8-E51693A205DC}">
      <dsp:nvSpPr>
        <dsp:cNvPr id="0" name=""/>
        <dsp:cNvSpPr/>
      </dsp:nvSpPr>
      <dsp:spPr>
        <a:xfrm rot="16200000">
          <a:off x="518183" y="-518183"/>
          <a:ext cx="1957433" cy="2993801"/>
        </a:xfrm>
        <a:prstGeom prst="round1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CO" sz="2800" b="1" kern="1200" smtClean="0"/>
            <a:t>SABER</a:t>
          </a:r>
        </a:p>
        <a:p>
          <a:pPr lvl="0" algn="ctr" defTabSz="1244600">
            <a:lnSpc>
              <a:spcPct val="90000"/>
            </a:lnSpc>
            <a:spcBef>
              <a:spcPct val="0"/>
            </a:spcBef>
            <a:spcAft>
              <a:spcPct val="35000"/>
            </a:spcAft>
          </a:pPr>
          <a:r>
            <a:rPr lang="es-CO" sz="1900" b="1" kern="1200" smtClean="0"/>
            <a:t>CONOCIMIENTO</a:t>
          </a:r>
          <a:endParaRPr lang="es-CO" sz="1900" b="1" kern="1200" dirty="0"/>
        </a:p>
      </dsp:txBody>
      <dsp:txXfrm rot="5400000">
        <a:off x="0" y="0"/>
        <a:ext cx="2993801" cy="1468075"/>
      </dsp:txXfrm>
    </dsp:sp>
    <dsp:sp modelId="{37F5E236-BABD-4A68-8CF0-D25C68D62797}">
      <dsp:nvSpPr>
        <dsp:cNvPr id="0" name=""/>
        <dsp:cNvSpPr/>
      </dsp:nvSpPr>
      <dsp:spPr>
        <a:xfrm>
          <a:off x="2993801" y="0"/>
          <a:ext cx="2993801" cy="1957433"/>
        </a:xfrm>
        <a:prstGeom prst="round1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CO" sz="2800" b="1" kern="1200" smtClean="0"/>
            <a:t>SABER HACER</a:t>
          </a:r>
        </a:p>
        <a:p>
          <a:pPr lvl="0" algn="ctr" defTabSz="1244600">
            <a:lnSpc>
              <a:spcPct val="90000"/>
            </a:lnSpc>
            <a:spcBef>
              <a:spcPct val="0"/>
            </a:spcBef>
            <a:spcAft>
              <a:spcPct val="35000"/>
            </a:spcAft>
          </a:pPr>
          <a:r>
            <a:rPr lang="es-CO" sz="1900" b="1" kern="1200" smtClean="0"/>
            <a:t>HABILIDADES</a:t>
          </a:r>
          <a:endParaRPr lang="es-CO" sz="1900" b="1" kern="1200" dirty="0"/>
        </a:p>
      </dsp:txBody>
      <dsp:txXfrm>
        <a:off x="2993801" y="0"/>
        <a:ext cx="2993801" cy="1468075"/>
      </dsp:txXfrm>
    </dsp:sp>
    <dsp:sp modelId="{6FD3C695-0E09-4C8D-9E6E-3C937FFCA531}">
      <dsp:nvSpPr>
        <dsp:cNvPr id="0" name=""/>
        <dsp:cNvSpPr/>
      </dsp:nvSpPr>
      <dsp:spPr>
        <a:xfrm rot="10800000">
          <a:off x="0" y="1957433"/>
          <a:ext cx="2993801" cy="1957433"/>
        </a:xfrm>
        <a:prstGeom prst="round1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CO" sz="2800" b="1" kern="1200" smtClean="0"/>
            <a:t>PODER HACER</a:t>
          </a:r>
        </a:p>
        <a:p>
          <a:pPr lvl="0" algn="ctr" defTabSz="1244600">
            <a:lnSpc>
              <a:spcPct val="90000"/>
            </a:lnSpc>
            <a:spcBef>
              <a:spcPct val="0"/>
            </a:spcBef>
            <a:spcAft>
              <a:spcPct val="35000"/>
            </a:spcAft>
          </a:pPr>
          <a:r>
            <a:rPr lang="es-CO" sz="1900" b="1" kern="1200" smtClean="0"/>
            <a:t>APTITUDES</a:t>
          </a:r>
          <a:endParaRPr lang="es-CO" sz="1900" b="1" kern="1200" dirty="0"/>
        </a:p>
      </dsp:txBody>
      <dsp:txXfrm rot="10800000">
        <a:off x="0" y="2446791"/>
        <a:ext cx="2993801" cy="1468075"/>
      </dsp:txXfrm>
    </dsp:sp>
    <dsp:sp modelId="{9B194E0B-C2EA-416C-9E4B-01A8C8A1BD7A}">
      <dsp:nvSpPr>
        <dsp:cNvPr id="0" name=""/>
        <dsp:cNvSpPr/>
      </dsp:nvSpPr>
      <dsp:spPr>
        <a:xfrm rot="5400000">
          <a:off x="3511985" y="1439249"/>
          <a:ext cx="1957433" cy="2993801"/>
        </a:xfrm>
        <a:prstGeom prst="round1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s-CO" sz="2800" b="1" kern="1200" smtClean="0"/>
            <a:t>QUERER HACER</a:t>
          </a:r>
        </a:p>
        <a:p>
          <a:pPr lvl="0" algn="ctr" defTabSz="1244600">
            <a:lnSpc>
              <a:spcPct val="90000"/>
            </a:lnSpc>
            <a:spcBef>
              <a:spcPct val="0"/>
            </a:spcBef>
            <a:spcAft>
              <a:spcPct val="35000"/>
            </a:spcAft>
          </a:pPr>
          <a:r>
            <a:rPr lang="es-CO" sz="1900" b="1" kern="1200" smtClean="0"/>
            <a:t>ACTITUD</a:t>
          </a:r>
          <a:endParaRPr lang="es-CO" sz="1900" b="1" kern="1200" dirty="0"/>
        </a:p>
      </dsp:txBody>
      <dsp:txXfrm rot="-5400000">
        <a:off x="2993801" y="2446791"/>
        <a:ext cx="2993801" cy="1468075"/>
      </dsp:txXfrm>
    </dsp:sp>
    <dsp:sp modelId="{AB0BF6B2-64C3-4772-88B2-5184DDF8E969}">
      <dsp:nvSpPr>
        <dsp:cNvPr id="0" name=""/>
        <dsp:cNvSpPr/>
      </dsp:nvSpPr>
      <dsp:spPr>
        <a:xfrm>
          <a:off x="1803037" y="1347482"/>
          <a:ext cx="2381527" cy="1219901"/>
        </a:xfrm>
        <a:prstGeom prst="roundRect">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b="1" kern="1200" dirty="0" smtClean="0"/>
            <a:t>COMPETENCIAS LABORALES</a:t>
          </a:r>
          <a:endParaRPr lang="es-CO" sz="2400" b="1" kern="1200" dirty="0"/>
        </a:p>
      </dsp:txBody>
      <dsp:txXfrm>
        <a:off x="1862588" y="1407033"/>
        <a:ext cx="2262425" cy="110079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921F5-C565-46C4-A57E-DED955310EE4}">
      <dsp:nvSpPr>
        <dsp:cNvPr id="0" name=""/>
        <dsp:cNvSpPr/>
      </dsp:nvSpPr>
      <dsp:spPr>
        <a:xfrm>
          <a:off x="-6342035" y="-970104"/>
          <a:ext cx="7548957" cy="7548957"/>
        </a:xfrm>
        <a:prstGeom prst="blockArc">
          <a:avLst>
            <a:gd name="adj1" fmla="val 18900000"/>
            <a:gd name="adj2" fmla="val 2700000"/>
            <a:gd name="adj3" fmla="val 286"/>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AD5041-1F47-44CB-8B32-CD5A755957F8}">
      <dsp:nvSpPr>
        <dsp:cNvPr id="0" name=""/>
        <dsp:cNvSpPr/>
      </dsp:nvSpPr>
      <dsp:spPr>
        <a:xfrm>
          <a:off x="449320" y="295356"/>
          <a:ext cx="8331960" cy="59048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8701" tIns="30480" rIns="30480" bIns="30480" numCol="1" spcCol="1270" anchor="t" anchorCtr="0">
          <a:noAutofit/>
        </a:bodyPr>
        <a:lstStyle/>
        <a:p>
          <a:pPr lvl="0" algn="l" defTabSz="533400">
            <a:lnSpc>
              <a:spcPct val="90000"/>
            </a:lnSpc>
            <a:spcBef>
              <a:spcPct val="0"/>
            </a:spcBef>
            <a:spcAft>
              <a:spcPct val="35000"/>
            </a:spcAft>
          </a:pPr>
          <a:r>
            <a:rPr lang="es-CO" sz="1200" b="1" kern="1200" dirty="0" smtClean="0">
              <a:solidFill>
                <a:schemeClr val="tx1"/>
              </a:solidFill>
              <a:latin typeface="+mn-lt"/>
            </a:rPr>
            <a:t>HONESTIDAD</a:t>
          </a:r>
          <a:endParaRPr lang="es-CO" sz="1200" b="1" kern="1200" dirty="0">
            <a:solidFill>
              <a:schemeClr val="tx1"/>
            </a:solidFill>
            <a:latin typeface="+mn-lt"/>
          </a:endParaRPr>
        </a:p>
        <a:p>
          <a:pPr marL="114300" lvl="1" indent="-114300" algn="just" defTabSz="533400">
            <a:lnSpc>
              <a:spcPct val="90000"/>
            </a:lnSpc>
            <a:spcBef>
              <a:spcPct val="0"/>
            </a:spcBef>
            <a:spcAft>
              <a:spcPct val="15000"/>
            </a:spcAft>
            <a:buChar char="••"/>
          </a:pPr>
          <a:r>
            <a:rPr lang="es-CO" sz="1200" b="0" i="1" kern="1200" dirty="0" smtClean="0">
              <a:solidFill>
                <a:schemeClr val="tx1"/>
              </a:solidFill>
              <a:latin typeface="+mn-lt"/>
              <a:cs typeface="Arial" panose="020B0604020202020204" pitchFamily="34" charset="0"/>
            </a:rPr>
            <a:t>Actúo siempre con fundamento en la verdad, cumpliendo mis deberes con transparencia y rectitud, y siempre favoreciendo el Interés General</a:t>
          </a:r>
          <a:endParaRPr lang="es-CO" sz="1200" b="0" i="1" kern="1200" dirty="0">
            <a:solidFill>
              <a:schemeClr val="tx1"/>
            </a:solidFill>
            <a:latin typeface="+mn-lt"/>
            <a:cs typeface="Arial" panose="020B0604020202020204" pitchFamily="34" charset="0"/>
          </a:endParaRPr>
        </a:p>
      </dsp:txBody>
      <dsp:txXfrm>
        <a:off x="449320" y="295356"/>
        <a:ext cx="8331960" cy="590488"/>
      </dsp:txXfrm>
    </dsp:sp>
    <dsp:sp modelId="{56AA89E5-B788-4F22-9344-B8189DEDAB27}">
      <dsp:nvSpPr>
        <dsp:cNvPr id="0" name=""/>
        <dsp:cNvSpPr/>
      </dsp:nvSpPr>
      <dsp:spPr>
        <a:xfrm>
          <a:off x="80265" y="221545"/>
          <a:ext cx="738111" cy="738111"/>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A51B94-A657-4B9D-931C-6688B3046FFF}">
      <dsp:nvSpPr>
        <dsp:cNvPr id="0" name=""/>
        <dsp:cNvSpPr/>
      </dsp:nvSpPr>
      <dsp:spPr>
        <a:xfrm>
          <a:off x="935038" y="1180977"/>
          <a:ext cx="7846242" cy="590488"/>
        </a:xfrm>
        <a:prstGeom prst="rect">
          <a:avLst/>
        </a:prstGeom>
        <a:solidFill>
          <a:schemeClr val="accent5">
            <a:hueOff val="-1470669"/>
            <a:satOff val="-2046"/>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8701" tIns="30480" rIns="30480" bIns="30480" numCol="1" spcCol="1270" anchor="t" anchorCtr="0">
          <a:noAutofit/>
        </a:bodyPr>
        <a:lstStyle/>
        <a:p>
          <a:pPr lvl="0" algn="l" defTabSz="533400">
            <a:lnSpc>
              <a:spcPct val="90000"/>
            </a:lnSpc>
            <a:spcBef>
              <a:spcPct val="0"/>
            </a:spcBef>
            <a:spcAft>
              <a:spcPct val="35000"/>
            </a:spcAft>
          </a:pPr>
          <a:r>
            <a:rPr lang="es-CO" sz="1200" b="1" kern="1200" smtClean="0">
              <a:solidFill>
                <a:schemeClr val="tx1"/>
              </a:solidFill>
              <a:latin typeface="+mn-lt"/>
            </a:rPr>
            <a:t>RESPETO</a:t>
          </a:r>
          <a:endParaRPr lang="es-CO" sz="1200" b="1" kern="1200" dirty="0">
            <a:solidFill>
              <a:schemeClr val="tx1"/>
            </a:solidFill>
            <a:latin typeface="+mn-lt"/>
          </a:endParaRPr>
        </a:p>
        <a:p>
          <a:pPr marL="114300" lvl="1" indent="-114300" algn="l" defTabSz="533400">
            <a:lnSpc>
              <a:spcPct val="90000"/>
            </a:lnSpc>
            <a:spcBef>
              <a:spcPct val="0"/>
            </a:spcBef>
            <a:spcAft>
              <a:spcPct val="15000"/>
            </a:spcAft>
            <a:buChar char="••"/>
          </a:pPr>
          <a:r>
            <a:rPr lang="es-CO" sz="1200" kern="1200" dirty="0" smtClean="0">
              <a:solidFill>
                <a:schemeClr val="tx1"/>
              </a:solidFill>
              <a:latin typeface="+mn-lt"/>
              <a:cs typeface="Arial" panose="020B0604020202020204" pitchFamily="34" charset="0"/>
            </a:rPr>
            <a:t>Reconozco, valoro y trato de manera digna a todas las personas, con sus virtudes y defectos, sin importar su labor, procedencia títulos o cualquier otra condición </a:t>
          </a:r>
          <a:endParaRPr lang="es-CO" sz="1200" kern="1200" dirty="0">
            <a:solidFill>
              <a:schemeClr val="tx1"/>
            </a:solidFill>
            <a:latin typeface="+mn-lt"/>
            <a:cs typeface="Arial" panose="020B0604020202020204" pitchFamily="34" charset="0"/>
          </a:endParaRPr>
        </a:p>
      </dsp:txBody>
      <dsp:txXfrm>
        <a:off x="935038" y="1180977"/>
        <a:ext cx="7846242" cy="590488"/>
      </dsp:txXfrm>
    </dsp:sp>
    <dsp:sp modelId="{BE8BD443-C10C-41C4-8648-A7C489858A42}">
      <dsp:nvSpPr>
        <dsp:cNvPr id="0" name=""/>
        <dsp:cNvSpPr/>
      </dsp:nvSpPr>
      <dsp:spPr>
        <a:xfrm>
          <a:off x="565982" y="1107166"/>
          <a:ext cx="738111" cy="738111"/>
        </a:xfrm>
        <a:prstGeom prst="ellipse">
          <a:avLst/>
        </a:prstGeom>
        <a:solidFill>
          <a:schemeClr val="lt1">
            <a:hueOff val="0"/>
            <a:satOff val="0"/>
            <a:lumOff val="0"/>
            <a:alphaOff val="0"/>
          </a:schemeClr>
        </a:solidFill>
        <a:ln w="12700" cap="flat" cmpd="sng" algn="ctr">
          <a:solidFill>
            <a:schemeClr val="accent5">
              <a:hueOff val="-1470669"/>
              <a:satOff val="-2046"/>
              <a:lumOff val="-784"/>
              <a:alphaOff val="0"/>
            </a:schemeClr>
          </a:solidFill>
          <a:prstDash val="solid"/>
          <a:miter lim="800000"/>
        </a:ln>
        <a:effectLst/>
      </dsp:spPr>
      <dsp:style>
        <a:lnRef idx="2">
          <a:scrgbClr r="0" g="0" b="0"/>
        </a:lnRef>
        <a:fillRef idx="1">
          <a:scrgbClr r="0" g="0" b="0"/>
        </a:fillRef>
        <a:effectRef idx="0">
          <a:scrgbClr r="0" g="0" b="0"/>
        </a:effectRef>
        <a:fontRef idx="minor"/>
      </dsp:style>
    </dsp:sp>
    <dsp:sp modelId="{E95FFE84-0F44-4FDB-96B7-78050FCF4370}">
      <dsp:nvSpPr>
        <dsp:cNvPr id="0" name=""/>
        <dsp:cNvSpPr/>
      </dsp:nvSpPr>
      <dsp:spPr>
        <a:xfrm>
          <a:off x="1157144" y="1988244"/>
          <a:ext cx="7624136" cy="747198"/>
        </a:xfrm>
        <a:prstGeom prst="rect">
          <a:avLst/>
        </a:prstGeom>
        <a:solidFill>
          <a:schemeClr val="accent5">
            <a:hueOff val="-2941338"/>
            <a:satOff val="-4091"/>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8701" tIns="30480" rIns="30480" bIns="30480" numCol="1" spcCol="1270" anchor="t" anchorCtr="0">
          <a:noAutofit/>
        </a:bodyPr>
        <a:lstStyle/>
        <a:p>
          <a:pPr lvl="0" algn="l" defTabSz="533400">
            <a:lnSpc>
              <a:spcPct val="90000"/>
            </a:lnSpc>
            <a:spcBef>
              <a:spcPct val="0"/>
            </a:spcBef>
            <a:spcAft>
              <a:spcPct val="35000"/>
            </a:spcAft>
          </a:pPr>
          <a:r>
            <a:rPr lang="es-CO" sz="1200" b="1" kern="1200" smtClean="0">
              <a:solidFill>
                <a:schemeClr val="tx1"/>
              </a:solidFill>
              <a:latin typeface="+mn-lt"/>
            </a:rPr>
            <a:t>COMPROMISO</a:t>
          </a:r>
          <a:endParaRPr lang="es-CO" sz="1200" b="1" kern="1200" dirty="0">
            <a:solidFill>
              <a:schemeClr val="tx1"/>
            </a:solidFill>
            <a:latin typeface="+mn-lt"/>
          </a:endParaRPr>
        </a:p>
        <a:p>
          <a:pPr marL="114300" lvl="1" indent="-114300" algn="l" defTabSz="533400">
            <a:lnSpc>
              <a:spcPct val="90000"/>
            </a:lnSpc>
            <a:spcBef>
              <a:spcPct val="0"/>
            </a:spcBef>
            <a:spcAft>
              <a:spcPct val="15000"/>
            </a:spcAft>
            <a:buChar char="••"/>
          </a:pPr>
          <a:r>
            <a:rPr lang="es-CO" sz="1200" kern="1200" dirty="0" smtClean="0">
              <a:solidFill>
                <a:schemeClr val="tx1"/>
              </a:solidFill>
              <a:latin typeface="+mn-lt"/>
              <a:cs typeface="Arial" panose="020B0604020202020204" pitchFamily="34" charset="0"/>
            </a:rPr>
            <a:t>Soy Consiente de la importancia de mi rol como servidor público y estoy en disposición permanente para comprender y resolver las necesidades de las personas con las que me relaciono en mis labores cotidiana, buscando siempre mejorar su bienestar</a:t>
          </a:r>
          <a:endParaRPr lang="es-CO" sz="1200" kern="1200" dirty="0">
            <a:solidFill>
              <a:schemeClr val="tx1"/>
            </a:solidFill>
            <a:latin typeface="+mn-lt"/>
            <a:cs typeface="Arial" panose="020B0604020202020204" pitchFamily="34" charset="0"/>
          </a:endParaRPr>
        </a:p>
      </dsp:txBody>
      <dsp:txXfrm>
        <a:off x="1157144" y="1988244"/>
        <a:ext cx="7624136" cy="747198"/>
      </dsp:txXfrm>
    </dsp:sp>
    <dsp:sp modelId="{FBF4A7AB-568A-4C5A-9191-57BA6FF0BBDB}">
      <dsp:nvSpPr>
        <dsp:cNvPr id="0" name=""/>
        <dsp:cNvSpPr/>
      </dsp:nvSpPr>
      <dsp:spPr>
        <a:xfrm>
          <a:off x="788089" y="1992788"/>
          <a:ext cx="738111" cy="738111"/>
        </a:xfrm>
        <a:prstGeom prst="ellipse">
          <a:avLst/>
        </a:prstGeom>
        <a:solidFill>
          <a:schemeClr val="lt1">
            <a:hueOff val="0"/>
            <a:satOff val="0"/>
            <a:lumOff val="0"/>
            <a:alphaOff val="0"/>
          </a:schemeClr>
        </a:solidFill>
        <a:ln w="12700" cap="flat" cmpd="sng" algn="ctr">
          <a:solidFill>
            <a:schemeClr val="accent5">
              <a:hueOff val="-2941338"/>
              <a:satOff val="-4091"/>
              <a:lumOff val="-1569"/>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78F194-5573-4CC8-B6FB-6BF36696C3D5}">
      <dsp:nvSpPr>
        <dsp:cNvPr id="0" name=""/>
        <dsp:cNvSpPr/>
      </dsp:nvSpPr>
      <dsp:spPr>
        <a:xfrm>
          <a:off x="1157144" y="2951659"/>
          <a:ext cx="7624136" cy="590488"/>
        </a:xfrm>
        <a:prstGeom prst="rect">
          <a:avLst/>
        </a:prstGeom>
        <a:solidFill>
          <a:schemeClr val="accent5">
            <a:hueOff val="-4412007"/>
            <a:satOff val="-6137"/>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8701" tIns="30480" rIns="30480" bIns="30480" numCol="1" spcCol="1270" anchor="t" anchorCtr="0">
          <a:noAutofit/>
        </a:bodyPr>
        <a:lstStyle/>
        <a:p>
          <a:pPr lvl="0" algn="l" defTabSz="533400">
            <a:lnSpc>
              <a:spcPct val="90000"/>
            </a:lnSpc>
            <a:spcBef>
              <a:spcPct val="0"/>
            </a:spcBef>
            <a:spcAft>
              <a:spcPct val="35000"/>
            </a:spcAft>
          </a:pPr>
          <a:r>
            <a:rPr lang="es-CO" sz="1200" b="1" kern="1200" smtClean="0">
              <a:solidFill>
                <a:schemeClr val="tx1"/>
              </a:solidFill>
              <a:latin typeface="+mn-lt"/>
            </a:rPr>
            <a:t>DILIGENCIA</a:t>
          </a:r>
          <a:endParaRPr lang="es-CO" sz="1200" b="1" kern="1200" dirty="0">
            <a:solidFill>
              <a:schemeClr val="tx1"/>
            </a:solidFill>
            <a:latin typeface="+mn-lt"/>
          </a:endParaRPr>
        </a:p>
        <a:p>
          <a:pPr marL="114300" lvl="1" indent="-114300" algn="l" defTabSz="533400">
            <a:lnSpc>
              <a:spcPct val="90000"/>
            </a:lnSpc>
            <a:spcBef>
              <a:spcPct val="0"/>
            </a:spcBef>
            <a:spcAft>
              <a:spcPct val="15000"/>
            </a:spcAft>
            <a:buChar char="••"/>
          </a:pPr>
          <a:r>
            <a:rPr lang="es-CO" sz="1200" kern="1200" dirty="0" smtClean="0">
              <a:solidFill>
                <a:schemeClr val="tx1"/>
              </a:solidFill>
              <a:latin typeface="+mn-lt"/>
              <a:cs typeface="Arial" panose="020B0604020202020204" pitchFamily="34" charset="0"/>
            </a:rPr>
            <a:t>Cumplo con los deberes, funciones y responsabilidades asignadas a mi cargo de la mejor manera posible, con atención, prontitud, destreza y eficiencia, para así optimizar el uso de los recursos del Estado</a:t>
          </a:r>
          <a:endParaRPr lang="es-CO" sz="1200" kern="1200" dirty="0">
            <a:solidFill>
              <a:schemeClr val="tx1"/>
            </a:solidFill>
            <a:latin typeface="+mn-lt"/>
            <a:cs typeface="Arial" panose="020B0604020202020204" pitchFamily="34" charset="0"/>
          </a:endParaRPr>
        </a:p>
      </dsp:txBody>
      <dsp:txXfrm>
        <a:off x="1157144" y="2951659"/>
        <a:ext cx="7624136" cy="590488"/>
      </dsp:txXfrm>
    </dsp:sp>
    <dsp:sp modelId="{9E671450-EF1C-4F2D-89E8-B6799D6CC6E2}">
      <dsp:nvSpPr>
        <dsp:cNvPr id="0" name=""/>
        <dsp:cNvSpPr/>
      </dsp:nvSpPr>
      <dsp:spPr>
        <a:xfrm>
          <a:off x="788089" y="2877848"/>
          <a:ext cx="738111" cy="738111"/>
        </a:xfrm>
        <a:prstGeom prst="ellipse">
          <a:avLst/>
        </a:prstGeom>
        <a:solidFill>
          <a:schemeClr val="lt1">
            <a:hueOff val="0"/>
            <a:satOff val="0"/>
            <a:lumOff val="0"/>
            <a:alphaOff val="0"/>
          </a:schemeClr>
        </a:solidFill>
        <a:ln w="12700" cap="flat" cmpd="sng" algn="ctr">
          <a:solidFill>
            <a:schemeClr val="accent5">
              <a:hueOff val="-4412007"/>
              <a:satOff val="-6137"/>
              <a:lumOff val="-2353"/>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9561FA-3DD0-4460-9DC8-B91579E9BB27}">
      <dsp:nvSpPr>
        <dsp:cNvPr id="0" name=""/>
        <dsp:cNvSpPr/>
      </dsp:nvSpPr>
      <dsp:spPr>
        <a:xfrm>
          <a:off x="935038" y="3837281"/>
          <a:ext cx="7846242" cy="590488"/>
        </a:xfrm>
        <a:prstGeom prst="rect">
          <a:avLst/>
        </a:prstGeom>
        <a:solidFill>
          <a:schemeClr val="accent5">
            <a:hueOff val="-5882676"/>
            <a:satOff val="-8182"/>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8701" tIns="30480" rIns="30480" bIns="30480" numCol="1" spcCol="1270" anchor="t" anchorCtr="0">
          <a:noAutofit/>
        </a:bodyPr>
        <a:lstStyle/>
        <a:p>
          <a:pPr lvl="0" algn="l" defTabSz="533400">
            <a:lnSpc>
              <a:spcPct val="90000"/>
            </a:lnSpc>
            <a:spcBef>
              <a:spcPct val="0"/>
            </a:spcBef>
            <a:spcAft>
              <a:spcPct val="35000"/>
            </a:spcAft>
          </a:pPr>
          <a:r>
            <a:rPr lang="es-CO" sz="1200" b="1" kern="1200" dirty="0" smtClean="0">
              <a:solidFill>
                <a:schemeClr val="tx1"/>
              </a:solidFill>
              <a:latin typeface="+mn-lt"/>
            </a:rPr>
            <a:t>JUSTICIA</a:t>
          </a:r>
          <a:endParaRPr lang="es-CO" sz="1200" b="1" kern="1200" dirty="0">
            <a:solidFill>
              <a:schemeClr val="tx1"/>
            </a:solidFill>
            <a:latin typeface="+mn-lt"/>
          </a:endParaRPr>
        </a:p>
        <a:p>
          <a:pPr marL="114300" lvl="1" indent="-114300" algn="l" defTabSz="533400">
            <a:lnSpc>
              <a:spcPct val="90000"/>
            </a:lnSpc>
            <a:spcBef>
              <a:spcPct val="0"/>
            </a:spcBef>
            <a:spcAft>
              <a:spcPct val="15000"/>
            </a:spcAft>
            <a:buChar char="••"/>
          </a:pPr>
          <a:r>
            <a:rPr lang="es-CO" sz="1200" kern="1200" dirty="0" smtClean="0">
              <a:solidFill>
                <a:schemeClr val="tx1"/>
              </a:solidFill>
              <a:latin typeface="+mn-lt"/>
            </a:rPr>
            <a:t>Actúo con Imparcialidad garantizando los derechos de las personas con equidad, igualdad y sin discriminación</a:t>
          </a:r>
          <a:endParaRPr lang="es-CO" sz="1200" kern="1200" dirty="0">
            <a:solidFill>
              <a:schemeClr val="tx1"/>
            </a:solidFill>
            <a:latin typeface="+mn-lt"/>
          </a:endParaRPr>
        </a:p>
      </dsp:txBody>
      <dsp:txXfrm>
        <a:off x="935038" y="3837281"/>
        <a:ext cx="7846242" cy="590488"/>
      </dsp:txXfrm>
    </dsp:sp>
    <dsp:sp modelId="{C2A00694-F688-434A-8658-FE8F19D41BA1}">
      <dsp:nvSpPr>
        <dsp:cNvPr id="0" name=""/>
        <dsp:cNvSpPr/>
      </dsp:nvSpPr>
      <dsp:spPr>
        <a:xfrm>
          <a:off x="565982" y="3763469"/>
          <a:ext cx="738111" cy="738111"/>
        </a:xfrm>
        <a:prstGeom prst="ellipse">
          <a:avLst/>
        </a:prstGeom>
        <a:solidFill>
          <a:schemeClr val="lt1">
            <a:hueOff val="0"/>
            <a:satOff val="0"/>
            <a:lumOff val="0"/>
            <a:alphaOff val="0"/>
          </a:schemeClr>
        </a:solidFill>
        <a:ln w="12700" cap="flat" cmpd="sng" algn="ctr">
          <a:solidFill>
            <a:schemeClr val="accent5">
              <a:hueOff val="-5882676"/>
              <a:satOff val="-8182"/>
              <a:lumOff val="-3138"/>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1216FA-7E07-4AFC-9BAB-1B04AA9BA54D}">
      <dsp:nvSpPr>
        <dsp:cNvPr id="0" name=""/>
        <dsp:cNvSpPr/>
      </dsp:nvSpPr>
      <dsp:spPr>
        <a:xfrm>
          <a:off x="449320" y="4722902"/>
          <a:ext cx="8331960" cy="590488"/>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8701" tIns="30480" rIns="30480" bIns="30480" numCol="1" spcCol="1270" anchor="t" anchorCtr="0">
          <a:noAutofit/>
        </a:bodyPr>
        <a:lstStyle/>
        <a:p>
          <a:pPr lvl="0" algn="l" defTabSz="533400">
            <a:lnSpc>
              <a:spcPct val="90000"/>
            </a:lnSpc>
            <a:spcBef>
              <a:spcPct val="0"/>
            </a:spcBef>
            <a:spcAft>
              <a:spcPct val="35000"/>
            </a:spcAft>
          </a:pPr>
          <a:r>
            <a:rPr lang="es-CO" sz="1200" b="1" kern="1200" dirty="0" smtClean="0">
              <a:solidFill>
                <a:schemeClr val="tx1"/>
              </a:solidFill>
              <a:latin typeface="+mn-lt"/>
            </a:rPr>
            <a:t>TRABAJO EN EQUIPO</a:t>
          </a:r>
          <a:endParaRPr lang="es-CO" sz="1200" b="1" kern="1200" dirty="0">
            <a:solidFill>
              <a:schemeClr val="tx1"/>
            </a:solidFill>
            <a:latin typeface="+mn-lt"/>
          </a:endParaRPr>
        </a:p>
        <a:p>
          <a:pPr marL="114300" lvl="1" indent="-114300" algn="l" defTabSz="533400">
            <a:lnSpc>
              <a:spcPct val="90000"/>
            </a:lnSpc>
            <a:spcBef>
              <a:spcPct val="0"/>
            </a:spcBef>
            <a:spcAft>
              <a:spcPct val="15000"/>
            </a:spcAft>
            <a:buChar char="••"/>
          </a:pPr>
          <a:r>
            <a:rPr lang="es-ES" sz="1200" b="0" i="0" kern="1200" dirty="0" smtClean="0">
              <a:solidFill>
                <a:schemeClr val="tx1"/>
              </a:solidFill>
              <a:latin typeface="+mn-lt"/>
            </a:rPr>
            <a:t>El </a:t>
          </a:r>
          <a:r>
            <a:rPr lang="es-ES" sz="1200" b="1" i="0" kern="1200" dirty="0" smtClean="0">
              <a:solidFill>
                <a:schemeClr val="tx1"/>
              </a:solidFill>
              <a:latin typeface="+mn-lt"/>
            </a:rPr>
            <a:t>trabajo en equipo</a:t>
          </a:r>
          <a:r>
            <a:rPr lang="es-ES" sz="1200" b="0" i="0" kern="1200" dirty="0" smtClean="0">
              <a:solidFill>
                <a:schemeClr val="tx1"/>
              </a:solidFill>
              <a:latin typeface="+mn-lt"/>
            </a:rPr>
            <a:t> es la habilidad de </a:t>
          </a:r>
          <a:r>
            <a:rPr lang="es-ES" sz="1200" b="1" i="0" kern="1200" dirty="0" smtClean="0">
              <a:solidFill>
                <a:schemeClr val="tx1"/>
              </a:solidFill>
              <a:latin typeface="+mn-lt"/>
            </a:rPr>
            <a:t>trabajar</a:t>
          </a:r>
          <a:r>
            <a:rPr lang="es-ES" sz="1200" b="0" i="0" kern="1200" dirty="0" smtClean="0">
              <a:solidFill>
                <a:schemeClr val="tx1"/>
              </a:solidFill>
              <a:latin typeface="+mn-lt"/>
            </a:rPr>
            <a:t> juntos hacia una visión común, es la mutua colaboración de un grupo de personas (</a:t>
          </a:r>
          <a:r>
            <a:rPr lang="es-ES" sz="1200" b="1" i="0" kern="1200" dirty="0" smtClean="0">
              <a:solidFill>
                <a:schemeClr val="tx1"/>
              </a:solidFill>
              <a:latin typeface="+mn-lt"/>
            </a:rPr>
            <a:t>equipo</a:t>
          </a:r>
          <a:r>
            <a:rPr lang="es-ES" sz="1200" b="0" i="0" kern="1200" dirty="0" smtClean="0">
              <a:solidFill>
                <a:schemeClr val="tx1"/>
              </a:solidFill>
              <a:latin typeface="+mn-lt"/>
            </a:rPr>
            <a:t>) con el fin de alcanzar un resultado determinado.</a:t>
          </a:r>
          <a:endParaRPr lang="es-CO" sz="1200" kern="1200" dirty="0">
            <a:solidFill>
              <a:schemeClr val="tx1"/>
            </a:solidFill>
            <a:latin typeface="+mn-lt"/>
          </a:endParaRPr>
        </a:p>
      </dsp:txBody>
      <dsp:txXfrm>
        <a:off x="449320" y="4722902"/>
        <a:ext cx="8331960" cy="590488"/>
      </dsp:txXfrm>
    </dsp:sp>
    <dsp:sp modelId="{6DE1BF28-BFF4-4339-91BB-DCD3CF6D3049}">
      <dsp:nvSpPr>
        <dsp:cNvPr id="0" name=""/>
        <dsp:cNvSpPr/>
      </dsp:nvSpPr>
      <dsp:spPr>
        <a:xfrm>
          <a:off x="80265" y="4649091"/>
          <a:ext cx="738111" cy="738111"/>
        </a:xfrm>
        <a:prstGeom prst="ellipse">
          <a:avLst/>
        </a:prstGeom>
        <a:solidFill>
          <a:schemeClr val="lt1">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1F0B2C-6623-4AE1-8551-46ECD02F32BF}">
      <dsp:nvSpPr>
        <dsp:cNvPr id="0" name=""/>
        <dsp:cNvSpPr/>
      </dsp:nvSpPr>
      <dsp:spPr>
        <a:xfrm>
          <a:off x="1823" y="1129090"/>
          <a:ext cx="1623064" cy="649225"/>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b="1" kern="1200" smtClean="0"/>
            <a:t>INSUMOS</a:t>
          </a:r>
          <a:endParaRPr lang="es-CO" sz="1200" b="1" kern="1200" dirty="0"/>
        </a:p>
      </dsp:txBody>
      <dsp:txXfrm>
        <a:off x="326436" y="1129090"/>
        <a:ext cx="973839" cy="649225"/>
      </dsp:txXfrm>
    </dsp:sp>
    <dsp:sp modelId="{363E61ED-5F8E-4F35-83D5-29CD5E272F04}">
      <dsp:nvSpPr>
        <dsp:cNvPr id="0" name=""/>
        <dsp:cNvSpPr/>
      </dsp:nvSpPr>
      <dsp:spPr>
        <a:xfrm>
          <a:off x="1462581" y="1129090"/>
          <a:ext cx="1623064" cy="649225"/>
        </a:xfrm>
        <a:prstGeom prst="chevron">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b="1" kern="1200" smtClean="0"/>
            <a:t>PROCESOS</a:t>
          </a:r>
          <a:endParaRPr lang="es-CO" sz="1200" b="1" kern="1200" dirty="0"/>
        </a:p>
      </dsp:txBody>
      <dsp:txXfrm>
        <a:off x="1787194" y="1129090"/>
        <a:ext cx="973839" cy="649225"/>
      </dsp:txXfrm>
    </dsp:sp>
    <dsp:sp modelId="{A05213CA-86D2-4E28-933D-BF5A429E9163}">
      <dsp:nvSpPr>
        <dsp:cNvPr id="0" name=""/>
        <dsp:cNvSpPr/>
      </dsp:nvSpPr>
      <dsp:spPr>
        <a:xfrm>
          <a:off x="2923340" y="1129090"/>
          <a:ext cx="1623064" cy="649225"/>
        </a:xfrm>
        <a:prstGeom prst="chevron">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b="1" kern="1200" smtClean="0"/>
            <a:t>PRODUCTOS</a:t>
          </a:r>
          <a:endParaRPr lang="es-CO" sz="1200" b="1" kern="1200" dirty="0"/>
        </a:p>
      </dsp:txBody>
      <dsp:txXfrm>
        <a:off x="3247953" y="1129090"/>
        <a:ext cx="973839" cy="649225"/>
      </dsp:txXfrm>
    </dsp:sp>
    <dsp:sp modelId="{A30E1ADB-97A0-4BAF-BA7D-C968D66E6CB1}">
      <dsp:nvSpPr>
        <dsp:cNvPr id="0" name=""/>
        <dsp:cNvSpPr/>
      </dsp:nvSpPr>
      <dsp:spPr>
        <a:xfrm>
          <a:off x="4384098" y="1129090"/>
          <a:ext cx="1623064" cy="649225"/>
        </a:xfrm>
        <a:prstGeom prst="chevron">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b="1" kern="1200" smtClean="0"/>
            <a:t>RESULTADOS</a:t>
          </a:r>
          <a:endParaRPr lang="es-CO" sz="1200" b="1" kern="1200" dirty="0"/>
        </a:p>
      </dsp:txBody>
      <dsp:txXfrm>
        <a:off x="4708711" y="1129090"/>
        <a:ext cx="973839" cy="649225"/>
      </dsp:txXfrm>
    </dsp:sp>
    <dsp:sp modelId="{5CD7EC29-245A-4916-98F6-B66B40EC3D32}">
      <dsp:nvSpPr>
        <dsp:cNvPr id="0" name=""/>
        <dsp:cNvSpPr/>
      </dsp:nvSpPr>
      <dsp:spPr>
        <a:xfrm>
          <a:off x="5844856" y="1129090"/>
          <a:ext cx="1623064" cy="649225"/>
        </a:xfrm>
        <a:prstGeom prst="chevron">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b="1" kern="1200" smtClean="0"/>
            <a:t>IMPACTOS</a:t>
          </a:r>
          <a:endParaRPr lang="es-CO" sz="1200" b="1" kern="1200" dirty="0"/>
        </a:p>
      </dsp:txBody>
      <dsp:txXfrm>
        <a:off x="6169469" y="1129090"/>
        <a:ext cx="973839" cy="64922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49414-BAA9-41F8-AB5B-071AD9BEF23C}">
      <dsp:nvSpPr>
        <dsp:cNvPr id="0" name=""/>
        <dsp:cNvSpPr/>
      </dsp:nvSpPr>
      <dsp:spPr>
        <a:xfrm>
          <a:off x="1611" y="1463827"/>
          <a:ext cx="1434656" cy="573862"/>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es-CO" sz="1000" b="1" kern="1200" dirty="0" smtClean="0">
              <a:solidFill>
                <a:schemeClr val="tx1"/>
              </a:solidFill>
            </a:rPr>
            <a:t>RUTA DE LA FELICIDAD</a:t>
          </a:r>
          <a:endParaRPr lang="es-CO" sz="1000" b="1" kern="1200" dirty="0">
            <a:solidFill>
              <a:schemeClr val="tx1"/>
            </a:solidFill>
          </a:endParaRPr>
        </a:p>
      </dsp:txBody>
      <dsp:txXfrm>
        <a:off x="288542" y="1463827"/>
        <a:ext cx="860794" cy="573862"/>
      </dsp:txXfrm>
    </dsp:sp>
    <dsp:sp modelId="{B7EF6241-9F56-41DB-9A75-0EE67FE1AE4B}">
      <dsp:nvSpPr>
        <dsp:cNvPr id="0" name=""/>
        <dsp:cNvSpPr/>
      </dsp:nvSpPr>
      <dsp:spPr>
        <a:xfrm>
          <a:off x="1292803" y="1463827"/>
          <a:ext cx="1434656" cy="573862"/>
        </a:xfrm>
        <a:prstGeom prst="chevron">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es-CO" sz="1000" b="1" kern="1200" dirty="0" smtClean="0">
              <a:solidFill>
                <a:schemeClr val="tx1"/>
              </a:solidFill>
            </a:rPr>
            <a:t>RUTA DEL CRECIMIENTO</a:t>
          </a:r>
          <a:endParaRPr lang="es-CO" sz="1000" b="1" kern="1200" dirty="0">
            <a:solidFill>
              <a:schemeClr val="tx1"/>
            </a:solidFill>
          </a:endParaRPr>
        </a:p>
      </dsp:txBody>
      <dsp:txXfrm>
        <a:off x="1579734" y="1463827"/>
        <a:ext cx="860794" cy="573862"/>
      </dsp:txXfrm>
    </dsp:sp>
    <dsp:sp modelId="{5C61CBC5-5C91-4B0C-9446-E78A678AC769}">
      <dsp:nvSpPr>
        <dsp:cNvPr id="0" name=""/>
        <dsp:cNvSpPr/>
      </dsp:nvSpPr>
      <dsp:spPr>
        <a:xfrm>
          <a:off x="2583994" y="1463827"/>
          <a:ext cx="1434656" cy="573862"/>
        </a:xfrm>
        <a:prstGeom prst="chevron">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es-CO" sz="1000" b="1" kern="1200" dirty="0" smtClean="0">
              <a:solidFill>
                <a:schemeClr val="tx1"/>
              </a:solidFill>
            </a:rPr>
            <a:t>RUTA DEL SERVICIO</a:t>
          </a:r>
          <a:endParaRPr lang="es-CO" sz="1000" b="1" kern="1200" dirty="0">
            <a:solidFill>
              <a:schemeClr val="tx1"/>
            </a:solidFill>
          </a:endParaRPr>
        </a:p>
      </dsp:txBody>
      <dsp:txXfrm>
        <a:off x="2870925" y="1463827"/>
        <a:ext cx="860794" cy="573862"/>
      </dsp:txXfrm>
    </dsp:sp>
    <dsp:sp modelId="{3CC2F913-E7C1-4EC7-B2D0-9871F6FC6297}">
      <dsp:nvSpPr>
        <dsp:cNvPr id="0" name=""/>
        <dsp:cNvSpPr/>
      </dsp:nvSpPr>
      <dsp:spPr>
        <a:xfrm>
          <a:off x="3875185" y="1463827"/>
          <a:ext cx="1434656" cy="573862"/>
        </a:xfrm>
        <a:prstGeom prst="chevron">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es-CO" sz="1000" b="1" kern="1200" dirty="0" smtClean="0">
              <a:solidFill>
                <a:schemeClr val="tx1"/>
              </a:solidFill>
            </a:rPr>
            <a:t>RUTA DE LA CALIDAD</a:t>
          </a:r>
          <a:endParaRPr lang="es-CO" sz="1000" b="1" kern="1200" dirty="0">
            <a:solidFill>
              <a:schemeClr val="tx1"/>
            </a:solidFill>
          </a:endParaRPr>
        </a:p>
      </dsp:txBody>
      <dsp:txXfrm>
        <a:off x="4162116" y="1463827"/>
        <a:ext cx="860794" cy="573862"/>
      </dsp:txXfrm>
    </dsp:sp>
    <dsp:sp modelId="{745449AC-3B68-4525-8152-D0072977165A}">
      <dsp:nvSpPr>
        <dsp:cNvPr id="0" name=""/>
        <dsp:cNvSpPr/>
      </dsp:nvSpPr>
      <dsp:spPr>
        <a:xfrm>
          <a:off x="5166376" y="1463827"/>
          <a:ext cx="1434656" cy="573862"/>
        </a:xfrm>
        <a:prstGeom prst="chevron">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es-CO" sz="1000" b="1" kern="1200" dirty="0" smtClean="0">
              <a:solidFill>
                <a:schemeClr val="tx1"/>
              </a:solidFill>
            </a:rPr>
            <a:t>RUTA DEL ANALISIS DE DATOS</a:t>
          </a:r>
          <a:endParaRPr lang="es-CO" sz="1000" b="1" kern="1200" dirty="0">
            <a:solidFill>
              <a:schemeClr val="tx1"/>
            </a:solidFill>
          </a:endParaRPr>
        </a:p>
      </dsp:txBody>
      <dsp:txXfrm>
        <a:off x="5453307" y="1463827"/>
        <a:ext cx="860794" cy="57386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49414-BAA9-41F8-AB5B-071AD9BEF23C}">
      <dsp:nvSpPr>
        <dsp:cNvPr id="0" name=""/>
        <dsp:cNvSpPr/>
      </dsp:nvSpPr>
      <dsp:spPr>
        <a:xfrm>
          <a:off x="1611" y="1463827"/>
          <a:ext cx="1434656" cy="573862"/>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La felicidad nos hace productivos</a:t>
          </a:r>
          <a:endParaRPr lang="es-CO" sz="1200" kern="1200" dirty="0">
            <a:solidFill>
              <a:schemeClr val="tx1"/>
            </a:solidFill>
          </a:endParaRPr>
        </a:p>
      </dsp:txBody>
      <dsp:txXfrm>
        <a:off x="288542" y="1463827"/>
        <a:ext cx="860794" cy="573862"/>
      </dsp:txXfrm>
    </dsp:sp>
    <dsp:sp modelId="{9E4862EF-BD8C-4AC6-B625-E06E766BCDB9}">
      <dsp:nvSpPr>
        <dsp:cNvPr id="0" name=""/>
        <dsp:cNvSpPr/>
      </dsp:nvSpPr>
      <dsp:spPr>
        <a:xfrm>
          <a:off x="1292803" y="1463827"/>
          <a:ext cx="1434656" cy="573862"/>
        </a:xfrm>
        <a:prstGeom prst="chevron">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Liderando talento</a:t>
          </a:r>
          <a:endParaRPr lang="es-CO" sz="1200" kern="1200" dirty="0">
            <a:solidFill>
              <a:schemeClr val="tx1"/>
            </a:solidFill>
          </a:endParaRPr>
        </a:p>
      </dsp:txBody>
      <dsp:txXfrm>
        <a:off x="1579734" y="1463827"/>
        <a:ext cx="860794" cy="573862"/>
      </dsp:txXfrm>
    </dsp:sp>
    <dsp:sp modelId="{A2E623CF-2CC8-43D3-96CC-8A4304E18349}">
      <dsp:nvSpPr>
        <dsp:cNvPr id="0" name=""/>
        <dsp:cNvSpPr/>
      </dsp:nvSpPr>
      <dsp:spPr>
        <a:xfrm>
          <a:off x="2583994" y="1463827"/>
          <a:ext cx="1434656" cy="573862"/>
        </a:xfrm>
        <a:prstGeom prst="chevron">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Al servicio de los ciudadanos</a:t>
          </a:r>
          <a:endParaRPr lang="es-CO" sz="1200" kern="1200" dirty="0">
            <a:solidFill>
              <a:schemeClr val="tx1"/>
            </a:solidFill>
          </a:endParaRPr>
        </a:p>
      </dsp:txBody>
      <dsp:txXfrm>
        <a:off x="2870925" y="1463827"/>
        <a:ext cx="860794" cy="573862"/>
      </dsp:txXfrm>
    </dsp:sp>
    <dsp:sp modelId="{E7C3312A-5903-424D-8C00-52605BEC3F29}">
      <dsp:nvSpPr>
        <dsp:cNvPr id="0" name=""/>
        <dsp:cNvSpPr/>
      </dsp:nvSpPr>
      <dsp:spPr>
        <a:xfrm>
          <a:off x="3875185" y="1463827"/>
          <a:ext cx="1434656" cy="573862"/>
        </a:xfrm>
        <a:prstGeom prst="chevron">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La cultura de hacer las cosas bien</a:t>
          </a:r>
          <a:endParaRPr lang="es-CO" sz="1200" kern="1200" dirty="0">
            <a:solidFill>
              <a:schemeClr val="tx1"/>
            </a:solidFill>
          </a:endParaRPr>
        </a:p>
      </dsp:txBody>
      <dsp:txXfrm>
        <a:off x="4162116" y="1463827"/>
        <a:ext cx="860794" cy="573862"/>
      </dsp:txXfrm>
    </dsp:sp>
    <dsp:sp modelId="{D926871D-C711-47F4-BD76-5C7B7B335D5A}">
      <dsp:nvSpPr>
        <dsp:cNvPr id="0" name=""/>
        <dsp:cNvSpPr/>
      </dsp:nvSpPr>
      <dsp:spPr>
        <a:xfrm>
          <a:off x="5166376" y="1463827"/>
          <a:ext cx="1434656" cy="573862"/>
        </a:xfrm>
        <a:prstGeom prst="chevron">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s-CO" sz="1200" kern="1200" dirty="0" smtClean="0">
              <a:solidFill>
                <a:schemeClr val="tx1"/>
              </a:solidFill>
            </a:rPr>
            <a:t>Conociendo el talento</a:t>
          </a:r>
          <a:endParaRPr lang="es-CO" sz="1200" kern="1200" dirty="0">
            <a:solidFill>
              <a:schemeClr val="tx1"/>
            </a:solidFill>
          </a:endParaRPr>
        </a:p>
      </dsp:txBody>
      <dsp:txXfrm>
        <a:off x="5453307" y="1463827"/>
        <a:ext cx="860794" cy="5738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EE86D0-CE32-4ACC-B292-5B75ED332498}">
      <dsp:nvSpPr>
        <dsp:cNvPr id="0" name=""/>
        <dsp:cNvSpPr/>
      </dsp:nvSpPr>
      <dsp:spPr>
        <a:xfrm>
          <a:off x="3176761" y="1801674"/>
          <a:ext cx="2202046" cy="2202046"/>
        </a:xfrm>
        <a:prstGeom prst="gear9">
          <a:avLst/>
        </a:prstGeom>
        <a:solidFill>
          <a:schemeClr val="accent6">
            <a:lumMod val="60000"/>
            <a:lumOff val="4000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2667000">
            <a:lnSpc>
              <a:spcPct val="90000"/>
            </a:lnSpc>
            <a:spcBef>
              <a:spcPct val="0"/>
            </a:spcBef>
            <a:spcAft>
              <a:spcPct val="35000"/>
            </a:spcAft>
          </a:pPr>
          <a:r>
            <a:rPr lang="es-CO" sz="6000" b="1" kern="1200" dirty="0" smtClean="0">
              <a:latin typeface="+mn-lt"/>
            </a:rPr>
            <a:t>SCI</a:t>
          </a:r>
          <a:endParaRPr lang="es-CO" sz="6000" b="1" kern="1200" dirty="0">
            <a:latin typeface="+mn-lt"/>
          </a:endParaRPr>
        </a:p>
      </dsp:txBody>
      <dsp:txXfrm>
        <a:off x="3619470" y="2317493"/>
        <a:ext cx="1316628" cy="1131897"/>
      </dsp:txXfrm>
    </dsp:sp>
    <dsp:sp modelId="{DA2199F1-EE1F-4B72-9215-E4FC8D6F2F88}">
      <dsp:nvSpPr>
        <dsp:cNvPr id="0" name=""/>
        <dsp:cNvSpPr/>
      </dsp:nvSpPr>
      <dsp:spPr>
        <a:xfrm>
          <a:off x="1895571" y="1281190"/>
          <a:ext cx="1601488" cy="1601488"/>
        </a:xfrm>
        <a:prstGeom prst="gear6">
          <a:avLst/>
        </a:prstGeom>
        <a:solidFill>
          <a:schemeClr val="accent3">
            <a:lumMod val="20000"/>
            <a:lumOff val="8000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CO" sz="2000" b="1" kern="1200" dirty="0" smtClean="0">
              <a:latin typeface="+mn-lt"/>
            </a:rPr>
            <a:t>SGC</a:t>
          </a:r>
          <a:endParaRPr lang="es-CO" sz="2000" b="1" kern="1200" dirty="0">
            <a:latin typeface="+mn-lt"/>
          </a:endParaRPr>
        </a:p>
      </dsp:txBody>
      <dsp:txXfrm>
        <a:off x="2298750" y="1686806"/>
        <a:ext cx="795130" cy="790256"/>
      </dsp:txXfrm>
    </dsp:sp>
    <dsp:sp modelId="{C05DE76B-F646-499A-8234-575BAEDBDCA9}">
      <dsp:nvSpPr>
        <dsp:cNvPr id="0" name=""/>
        <dsp:cNvSpPr/>
      </dsp:nvSpPr>
      <dsp:spPr>
        <a:xfrm rot="20700000">
          <a:off x="2792568" y="176327"/>
          <a:ext cx="1569131" cy="1569131"/>
        </a:xfrm>
        <a:prstGeom prst="gear6">
          <a:avLst/>
        </a:prstGeom>
        <a:solidFill>
          <a:schemeClr val="accent1">
            <a:lumMod val="60000"/>
            <a:lumOff val="4000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CO" sz="1800" b="1" kern="1200" dirty="0" smtClean="0">
              <a:latin typeface="+mn-lt"/>
            </a:rPr>
            <a:t>SISTEDA</a:t>
          </a:r>
          <a:endParaRPr lang="es-CO" sz="1800" b="1" kern="1200" dirty="0">
            <a:latin typeface="+mn-lt"/>
          </a:endParaRPr>
        </a:p>
      </dsp:txBody>
      <dsp:txXfrm rot="-20700000">
        <a:off x="3136724" y="520483"/>
        <a:ext cx="880818" cy="880818"/>
      </dsp:txXfrm>
    </dsp:sp>
    <dsp:sp modelId="{1D2DE2F3-ED95-4681-A778-EA9E491700FF}">
      <dsp:nvSpPr>
        <dsp:cNvPr id="0" name=""/>
        <dsp:cNvSpPr/>
      </dsp:nvSpPr>
      <dsp:spPr>
        <a:xfrm>
          <a:off x="3005361" y="1470569"/>
          <a:ext cx="2818619" cy="2818619"/>
        </a:xfrm>
        <a:prstGeom prst="circularArrow">
          <a:avLst>
            <a:gd name="adj1" fmla="val 4688"/>
            <a:gd name="adj2" fmla="val 299029"/>
            <a:gd name="adj3" fmla="val 2511560"/>
            <a:gd name="adj4" fmla="val 15871235"/>
            <a:gd name="adj5" fmla="val 5469"/>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CBF103B-0E50-45E3-AF72-15399914AE02}">
      <dsp:nvSpPr>
        <dsp:cNvPr id="0" name=""/>
        <dsp:cNvSpPr/>
      </dsp:nvSpPr>
      <dsp:spPr>
        <a:xfrm>
          <a:off x="1611950" y="927659"/>
          <a:ext cx="2047903" cy="2047903"/>
        </a:xfrm>
        <a:prstGeom prst="leftCircularArrow">
          <a:avLst>
            <a:gd name="adj1" fmla="val 6452"/>
            <a:gd name="adj2" fmla="val 429999"/>
            <a:gd name="adj3" fmla="val 10489124"/>
            <a:gd name="adj4" fmla="val 14837806"/>
            <a:gd name="adj5" fmla="val 7527"/>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0B5BDE-4399-4746-9F81-E89F3A6229DF}">
      <dsp:nvSpPr>
        <dsp:cNvPr id="0" name=""/>
        <dsp:cNvSpPr/>
      </dsp:nvSpPr>
      <dsp:spPr>
        <a:xfrm>
          <a:off x="2429611" y="-166553"/>
          <a:ext cx="2208052" cy="2208052"/>
        </a:xfrm>
        <a:prstGeom prst="circularArrow">
          <a:avLst>
            <a:gd name="adj1" fmla="val 5984"/>
            <a:gd name="adj2" fmla="val 394124"/>
            <a:gd name="adj3" fmla="val 13313824"/>
            <a:gd name="adj4" fmla="val 10508221"/>
            <a:gd name="adj5" fmla="val 6981"/>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1A4A00-A9EA-4042-8DC5-11BE3437B8BB}">
      <dsp:nvSpPr>
        <dsp:cNvPr id="0" name=""/>
        <dsp:cNvSpPr/>
      </dsp:nvSpPr>
      <dsp:spPr>
        <a:xfrm>
          <a:off x="1798715" y="485903"/>
          <a:ext cx="3324574" cy="3324574"/>
        </a:xfrm>
        <a:prstGeom prst="blockArc">
          <a:avLst>
            <a:gd name="adj1" fmla="val 12600000"/>
            <a:gd name="adj2" fmla="val 16200000"/>
            <a:gd name="adj3" fmla="val 4521"/>
          </a:avLst>
        </a:prstGeom>
        <a:solidFill>
          <a:schemeClr val="accent5">
            <a:hueOff val="-7353344"/>
            <a:satOff val="-10228"/>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4FD9775-A477-4144-80AE-3A68977F7648}">
      <dsp:nvSpPr>
        <dsp:cNvPr id="0" name=""/>
        <dsp:cNvSpPr/>
      </dsp:nvSpPr>
      <dsp:spPr>
        <a:xfrm>
          <a:off x="1798715" y="485903"/>
          <a:ext cx="3324574" cy="3324574"/>
        </a:xfrm>
        <a:prstGeom prst="blockArc">
          <a:avLst>
            <a:gd name="adj1" fmla="val 9000000"/>
            <a:gd name="adj2" fmla="val 12600000"/>
            <a:gd name="adj3" fmla="val 4521"/>
          </a:avLst>
        </a:prstGeom>
        <a:solidFill>
          <a:schemeClr val="accent5">
            <a:hueOff val="-5882676"/>
            <a:satOff val="-8182"/>
            <a:lumOff val="-313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0361A2-B233-4788-A251-09929FBD6EDD}">
      <dsp:nvSpPr>
        <dsp:cNvPr id="0" name=""/>
        <dsp:cNvSpPr/>
      </dsp:nvSpPr>
      <dsp:spPr>
        <a:xfrm>
          <a:off x="1798715" y="485903"/>
          <a:ext cx="3324574" cy="3324574"/>
        </a:xfrm>
        <a:prstGeom prst="blockArc">
          <a:avLst>
            <a:gd name="adj1" fmla="val 5400000"/>
            <a:gd name="adj2" fmla="val 9000000"/>
            <a:gd name="adj3" fmla="val 4521"/>
          </a:avLst>
        </a:prstGeom>
        <a:solidFill>
          <a:schemeClr val="accent5">
            <a:hueOff val="-4412007"/>
            <a:satOff val="-6137"/>
            <a:lumOff val="-235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0E7F744-AA1E-4F83-A818-40B9B06F4A1F}">
      <dsp:nvSpPr>
        <dsp:cNvPr id="0" name=""/>
        <dsp:cNvSpPr/>
      </dsp:nvSpPr>
      <dsp:spPr>
        <a:xfrm>
          <a:off x="1798715" y="485903"/>
          <a:ext cx="3324574" cy="3324574"/>
        </a:xfrm>
        <a:prstGeom prst="blockArc">
          <a:avLst>
            <a:gd name="adj1" fmla="val 1800000"/>
            <a:gd name="adj2" fmla="val 5400000"/>
            <a:gd name="adj3" fmla="val 4521"/>
          </a:avLst>
        </a:prstGeom>
        <a:solidFill>
          <a:schemeClr val="accent5">
            <a:hueOff val="-2941338"/>
            <a:satOff val="-4091"/>
            <a:lumOff val="-156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DE67A9-9A1B-4C70-9768-FCC9A24F0B96}">
      <dsp:nvSpPr>
        <dsp:cNvPr id="0" name=""/>
        <dsp:cNvSpPr/>
      </dsp:nvSpPr>
      <dsp:spPr>
        <a:xfrm>
          <a:off x="1798715" y="485903"/>
          <a:ext cx="3324574" cy="3324574"/>
        </a:xfrm>
        <a:prstGeom prst="blockArc">
          <a:avLst>
            <a:gd name="adj1" fmla="val 19800000"/>
            <a:gd name="adj2" fmla="val 1800000"/>
            <a:gd name="adj3" fmla="val 4521"/>
          </a:avLst>
        </a:prstGeom>
        <a:solidFill>
          <a:schemeClr val="accent5">
            <a:hueOff val="-1470669"/>
            <a:satOff val="-2046"/>
            <a:lumOff val="-78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A6792D-0FF3-4C1C-8056-E2A31AE246A4}">
      <dsp:nvSpPr>
        <dsp:cNvPr id="0" name=""/>
        <dsp:cNvSpPr/>
      </dsp:nvSpPr>
      <dsp:spPr>
        <a:xfrm>
          <a:off x="1798715" y="485903"/>
          <a:ext cx="3324574" cy="3324574"/>
        </a:xfrm>
        <a:prstGeom prst="blockArc">
          <a:avLst>
            <a:gd name="adj1" fmla="val 16200000"/>
            <a:gd name="adj2" fmla="val 19800000"/>
            <a:gd name="adj3" fmla="val 4521"/>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8095D8-1F1F-44BE-98BF-A788571BF94A}">
      <dsp:nvSpPr>
        <dsp:cNvPr id="0" name=""/>
        <dsp:cNvSpPr/>
      </dsp:nvSpPr>
      <dsp:spPr>
        <a:xfrm>
          <a:off x="2570623" y="1402641"/>
          <a:ext cx="1780759" cy="1491098"/>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Fortalecimiento Institucional</a:t>
          </a:r>
          <a:endParaRPr lang="es-CO" sz="1100" b="0" kern="1200" dirty="0">
            <a:solidFill>
              <a:schemeClr val="tx1"/>
            </a:solidFill>
            <a:latin typeface="Arial" panose="020B0604020202020204" pitchFamily="34" charset="0"/>
            <a:cs typeface="Arial" panose="020B0604020202020204" pitchFamily="34" charset="0"/>
          </a:endParaRPr>
        </a:p>
      </dsp:txBody>
      <dsp:txXfrm>
        <a:off x="2831409" y="1621007"/>
        <a:ext cx="1259187" cy="1054366"/>
      </dsp:txXfrm>
    </dsp:sp>
    <dsp:sp modelId="{AA118BC5-E98D-4FF8-8EE6-A913DCFFC526}">
      <dsp:nvSpPr>
        <dsp:cNvPr id="0" name=""/>
        <dsp:cNvSpPr/>
      </dsp:nvSpPr>
      <dsp:spPr>
        <a:xfrm>
          <a:off x="2884132" y="1594"/>
          <a:ext cx="1153740" cy="104376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Reflexión Inicial</a:t>
          </a:r>
          <a:endParaRPr lang="es-CO" sz="1100" b="0" kern="1200" dirty="0">
            <a:solidFill>
              <a:schemeClr val="tx1"/>
            </a:solidFill>
            <a:latin typeface="Arial" panose="020B0604020202020204" pitchFamily="34" charset="0"/>
            <a:cs typeface="Arial" panose="020B0604020202020204" pitchFamily="34" charset="0"/>
          </a:endParaRPr>
        </a:p>
      </dsp:txBody>
      <dsp:txXfrm>
        <a:off x="3053093" y="154450"/>
        <a:ext cx="815818" cy="738057"/>
      </dsp:txXfrm>
    </dsp:sp>
    <dsp:sp modelId="{D3D812F1-DCF5-4FF3-BF4E-5AC7318E71A6}">
      <dsp:nvSpPr>
        <dsp:cNvPr id="0" name=""/>
        <dsp:cNvSpPr/>
      </dsp:nvSpPr>
      <dsp:spPr>
        <a:xfrm>
          <a:off x="4240932" y="813949"/>
          <a:ext cx="1254224" cy="1043769"/>
        </a:xfrm>
        <a:prstGeom prst="ellipse">
          <a:avLst/>
        </a:prstGeom>
        <a:solidFill>
          <a:schemeClr val="accent5">
            <a:hueOff val="-1470669"/>
            <a:satOff val="-2046"/>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Diagnostico de capacidades y entorno</a:t>
          </a:r>
          <a:endParaRPr lang="es-CO" sz="1100" b="0" kern="1200" dirty="0">
            <a:solidFill>
              <a:schemeClr val="tx1"/>
            </a:solidFill>
            <a:latin typeface="Arial" panose="020B0604020202020204" pitchFamily="34" charset="0"/>
            <a:cs typeface="Arial" panose="020B0604020202020204" pitchFamily="34" charset="0"/>
          </a:endParaRPr>
        </a:p>
      </dsp:txBody>
      <dsp:txXfrm>
        <a:off x="4424609" y="966805"/>
        <a:ext cx="886870" cy="738057"/>
      </dsp:txXfrm>
    </dsp:sp>
    <dsp:sp modelId="{9ACF7C04-CAF1-4F5F-9805-0343F284CF8E}">
      <dsp:nvSpPr>
        <dsp:cNvPr id="0" name=""/>
        <dsp:cNvSpPr/>
      </dsp:nvSpPr>
      <dsp:spPr>
        <a:xfrm>
          <a:off x="4163229" y="2438661"/>
          <a:ext cx="1409631" cy="1043769"/>
        </a:xfrm>
        <a:prstGeom prst="ellipse">
          <a:avLst/>
        </a:prstGeom>
        <a:solidFill>
          <a:schemeClr val="accent5">
            <a:hueOff val="-2941338"/>
            <a:satOff val="-4091"/>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Formular Planes</a:t>
          </a:r>
          <a:endParaRPr lang="es-CO" sz="1100" b="0" kern="1200" dirty="0">
            <a:solidFill>
              <a:schemeClr val="tx1"/>
            </a:solidFill>
            <a:latin typeface="Arial" panose="020B0604020202020204" pitchFamily="34" charset="0"/>
            <a:cs typeface="Arial" panose="020B0604020202020204" pitchFamily="34" charset="0"/>
          </a:endParaRPr>
        </a:p>
      </dsp:txBody>
      <dsp:txXfrm>
        <a:off x="4369665" y="2591517"/>
        <a:ext cx="996759" cy="738057"/>
      </dsp:txXfrm>
    </dsp:sp>
    <dsp:sp modelId="{07C70504-B195-4EAC-A958-AB068969BB4A}">
      <dsp:nvSpPr>
        <dsp:cNvPr id="0" name=""/>
        <dsp:cNvSpPr/>
      </dsp:nvSpPr>
      <dsp:spPr>
        <a:xfrm>
          <a:off x="2858142" y="3251017"/>
          <a:ext cx="1205720" cy="1043769"/>
        </a:xfrm>
        <a:prstGeom prst="ellipse">
          <a:avLst/>
        </a:prstGeom>
        <a:solidFill>
          <a:schemeClr val="accent5">
            <a:hueOff val="-4412007"/>
            <a:satOff val="-6137"/>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Formular los Indicadores</a:t>
          </a:r>
          <a:endParaRPr lang="es-CO" sz="1100" b="0" kern="1200" dirty="0">
            <a:solidFill>
              <a:schemeClr val="tx1"/>
            </a:solidFill>
            <a:latin typeface="Arial" panose="020B0604020202020204" pitchFamily="34" charset="0"/>
            <a:cs typeface="Arial" panose="020B0604020202020204" pitchFamily="34" charset="0"/>
          </a:endParaRPr>
        </a:p>
      </dsp:txBody>
      <dsp:txXfrm>
        <a:off x="3034716" y="3403873"/>
        <a:ext cx="852572" cy="738057"/>
      </dsp:txXfrm>
    </dsp:sp>
    <dsp:sp modelId="{FAB506F2-BB86-466E-A257-E212DB94BD68}">
      <dsp:nvSpPr>
        <dsp:cNvPr id="0" name=""/>
        <dsp:cNvSpPr/>
      </dsp:nvSpPr>
      <dsp:spPr>
        <a:xfrm>
          <a:off x="1281843" y="2438661"/>
          <a:ext cx="1544235" cy="1043769"/>
        </a:xfrm>
        <a:prstGeom prst="ellipse">
          <a:avLst/>
        </a:prstGeom>
        <a:solidFill>
          <a:schemeClr val="accent5">
            <a:hueOff val="-5882676"/>
            <a:satOff val="-8182"/>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Formular Lineamientos para la Administración del Riesgo</a:t>
          </a:r>
          <a:endParaRPr lang="es-CO" sz="1100" b="0" kern="1200" dirty="0">
            <a:solidFill>
              <a:schemeClr val="tx1"/>
            </a:solidFill>
            <a:latin typeface="Arial" panose="020B0604020202020204" pitchFamily="34" charset="0"/>
            <a:cs typeface="Arial" panose="020B0604020202020204" pitchFamily="34" charset="0"/>
          </a:endParaRPr>
        </a:p>
      </dsp:txBody>
      <dsp:txXfrm>
        <a:off x="1507991" y="2591517"/>
        <a:ext cx="1091939" cy="738057"/>
      </dsp:txXfrm>
    </dsp:sp>
    <dsp:sp modelId="{C89C6D70-1249-4A5F-B6D0-D06A1D108B8E}">
      <dsp:nvSpPr>
        <dsp:cNvPr id="0" name=""/>
        <dsp:cNvSpPr/>
      </dsp:nvSpPr>
      <dsp:spPr>
        <a:xfrm>
          <a:off x="1375360" y="813949"/>
          <a:ext cx="1357202" cy="1043769"/>
        </a:xfrm>
        <a:prstGeom prst="ellipse">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b="0" kern="1200" dirty="0" smtClean="0">
              <a:solidFill>
                <a:schemeClr val="tx1"/>
              </a:solidFill>
              <a:latin typeface="Arial" panose="020B0604020202020204" pitchFamily="34" charset="0"/>
              <a:cs typeface="Arial" panose="020B0604020202020204" pitchFamily="34" charset="0"/>
            </a:rPr>
            <a:t>Programar el Presupuesto</a:t>
          </a:r>
          <a:endParaRPr lang="es-CO" sz="1100" b="0" kern="1200" dirty="0">
            <a:solidFill>
              <a:schemeClr val="tx1"/>
            </a:solidFill>
            <a:latin typeface="Arial" panose="020B0604020202020204" pitchFamily="34" charset="0"/>
            <a:cs typeface="Arial" panose="020B0604020202020204" pitchFamily="34" charset="0"/>
          </a:endParaRPr>
        </a:p>
      </dsp:txBody>
      <dsp:txXfrm>
        <a:off x="1574118" y="966805"/>
        <a:ext cx="959686" cy="738057"/>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118243-EAC0-402E-A4A4-0BD93AD512AB}">
      <dsp:nvSpPr>
        <dsp:cNvPr id="0" name=""/>
        <dsp:cNvSpPr/>
      </dsp:nvSpPr>
      <dsp:spPr>
        <a:xfrm>
          <a:off x="2357" y="892456"/>
          <a:ext cx="2365737" cy="2365737"/>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0194" tIns="15240" rIns="130194" bIns="15240" numCol="1" spcCol="1270" anchor="ctr" anchorCtr="0">
          <a:noAutofit/>
        </a:bodyPr>
        <a:lstStyle/>
        <a:p>
          <a:pPr lvl="0" algn="ctr" defTabSz="533400">
            <a:lnSpc>
              <a:spcPct val="90000"/>
            </a:lnSpc>
            <a:spcBef>
              <a:spcPct val="0"/>
            </a:spcBef>
            <a:spcAft>
              <a:spcPct val="35000"/>
            </a:spcAft>
          </a:pPr>
          <a:r>
            <a:rPr lang="es-CO" sz="1200" b="1" kern="1200" smtClean="0">
              <a:latin typeface="Arial" panose="020B0604020202020204" pitchFamily="34" charset="0"/>
              <a:cs typeface="Arial" panose="020B0604020202020204" pitchFamily="34" charset="0"/>
            </a:rPr>
            <a:t>FORMULACION DEL PLAN</a:t>
          </a:r>
          <a:endParaRPr lang="es-CO" sz="1200" b="1" kern="1200" dirty="0">
            <a:latin typeface="Arial" panose="020B0604020202020204" pitchFamily="34" charset="0"/>
            <a:cs typeface="Arial" panose="020B0604020202020204" pitchFamily="34" charset="0"/>
          </a:endParaRPr>
        </a:p>
      </dsp:txBody>
      <dsp:txXfrm>
        <a:off x="348811" y="1238910"/>
        <a:ext cx="1672829" cy="1672829"/>
      </dsp:txXfrm>
    </dsp:sp>
    <dsp:sp modelId="{E9E3D9B0-66F1-426D-9F56-E22CBE2AB0F1}">
      <dsp:nvSpPr>
        <dsp:cNvPr id="0" name=""/>
        <dsp:cNvSpPr/>
      </dsp:nvSpPr>
      <dsp:spPr>
        <a:xfrm>
          <a:off x="1894947" y="892456"/>
          <a:ext cx="2365737" cy="2365737"/>
        </a:xfrm>
        <a:prstGeom prst="ellipse">
          <a:avLst/>
        </a:prstGeom>
        <a:solidFill>
          <a:schemeClr val="accent5">
            <a:alpha val="50000"/>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0194" tIns="15240" rIns="130194" bIns="15240" numCol="1" spcCol="1270" anchor="ctr" anchorCtr="0">
          <a:noAutofit/>
        </a:bodyPr>
        <a:lstStyle/>
        <a:p>
          <a:pPr lvl="0" algn="ctr" defTabSz="533400">
            <a:lnSpc>
              <a:spcPct val="90000"/>
            </a:lnSpc>
            <a:spcBef>
              <a:spcPct val="0"/>
            </a:spcBef>
            <a:spcAft>
              <a:spcPct val="35000"/>
            </a:spcAft>
          </a:pPr>
          <a:r>
            <a:rPr lang="es-CO" sz="1200" b="1" kern="1200" smtClean="0">
              <a:latin typeface="Arial" panose="020B0604020202020204" pitchFamily="34" charset="0"/>
              <a:cs typeface="Arial" panose="020B0604020202020204" pitchFamily="34" charset="0"/>
            </a:rPr>
            <a:t>IMPLEMENTACION DEL PROCESO DE PLANEACION</a:t>
          </a:r>
          <a:endParaRPr lang="es-CO" sz="1200" b="1" kern="1200" dirty="0">
            <a:latin typeface="Arial" panose="020B0604020202020204" pitchFamily="34" charset="0"/>
            <a:cs typeface="Arial" panose="020B0604020202020204" pitchFamily="34" charset="0"/>
          </a:endParaRPr>
        </a:p>
      </dsp:txBody>
      <dsp:txXfrm>
        <a:off x="2241401" y="1238910"/>
        <a:ext cx="1672829" cy="1672829"/>
      </dsp:txXfrm>
    </dsp:sp>
    <dsp:sp modelId="{D80E8E9D-8EDE-4D58-B2D9-127410F83622}">
      <dsp:nvSpPr>
        <dsp:cNvPr id="0" name=""/>
        <dsp:cNvSpPr/>
      </dsp:nvSpPr>
      <dsp:spPr>
        <a:xfrm>
          <a:off x="3787537" y="892456"/>
          <a:ext cx="2365737" cy="2365737"/>
        </a:xfrm>
        <a:prstGeom prst="ellipse">
          <a:avLst/>
        </a:prstGeom>
        <a:solidFill>
          <a:schemeClr val="accent5">
            <a:alpha val="50000"/>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0194" tIns="15240" rIns="130194" bIns="15240" numCol="1" spcCol="1270" anchor="ctr" anchorCtr="0">
          <a:noAutofit/>
        </a:bodyPr>
        <a:lstStyle/>
        <a:p>
          <a:pPr lvl="0" algn="ctr" defTabSz="533400">
            <a:lnSpc>
              <a:spcPct val="90000"/>
            </a:lnSpc>
            <a:spcBef>
              <a:spcPct val="0"/>
            </a:spcBef>
            <a:spcAft>
              <a:spcPct val="35000"/>
            </a:spcAft>
          </a:pPr>
          <a:r>
            <a:rPr lang="es-CO" sz="1200" b="1" kern="1200" smtClean="0">
              <a:latin typeface="Arial" panose="020B0604020202020204" pitchFamily="34" charset="0"/>
              <a:cs typeface="Arial" panose="020B0604020202020204" pitchFamily="34" charset="0"/>
            </a:rPr>
            <a:t>SEGUIMIENTO Y EVALUACION </a:t>
          </a:r>
          <a:endParaRPr lang="es-CO" sz="1200" b="1" kern="1200" dirty="0">
            <a:latin typeface="Arial" panose="020B0604020202020204" pitchFamily="34" charset="0"/>
            <a:cs typeface="Arial" panose="020B0604020202020204" pitchFamily="34" charset="0"/>
          </a:endParaRPr>
        </a:p>
      </dsp:txBody>
      <dsp:txXfrm>
        <a:off x="4133991" y="1238910"/>
        <a:ext cx="1672829" cy="1672829"/>
      </dsp:txXfrm>
    </dsp:sp>
    <dsp:sp modelId="{B7E31C03-E449-4AA6-9A2A-BF3E5A10F48A}">
      <dsp:nvSpPr>
        <dsp:cNvPr id="0" name=""/>
        <dsp:cNvSpPr/>
      </dsp:nvSpPr>
      <dsp:spPr>
        <a:xfrm>
          <a:off x="5680127" y="892456"/>
          <a:ext cx="2365737" cy="2365737"/>
        </a:xfrm>
        <a:prstGeom prst="ellipse">
          <a:avLst/>
        </a:prstGeom>
        <a:solidFill>
          <a:schemeClr val="accent5">
            <a:alpha val="50000"/>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0194" tIns="15240" rIns="130194" bIns="15240" numCol="1" spcCol="1270" anchor="ctr" anchorCtr="0">
          <a:noAutofit/>
        </a:bodyPr>
        <a:lstStyle/>
        <a:p>
          <a:pPr lvl="0" algn="ctr" defTabSz="533400">
            <a:lnSpc>
              <a:spcPct val="90000"/>
            </a:lnSpc>
            <a:spcBef>
              <a:spcPct val="0"/>
            </a:spcBef>
            <a:spcAft>
              <a:spcPct val="35000"/>
            </a:spcAft>
          </a:pPr>
          <a:r>
            <a:rPr lang="es-CO" sz="1200" b="1" kern="1200" smtClean="0">
              <a:latin typeface="Arial" panose="020B0604020202020204" pitchFamily="34" charset="0"/>
              <a:cs typeface="Arial" panose="020B0604020202020204" pitchFamily="34" charset="0"/>
            </a:rPr>
            <a:t>TOMA DE DECISIONES BASADO EN EVIDENCIAS</a:t>
          </a:r>
          <a:endParaRPr lang="es-CO" sz="1200" b="1" kern="1200" dirty="0">
            <a:latin typeface="Arial" panose="020B0604020202020204" pitchFamily="34" charset="0"/>
            <a:cs typeface="Arial" panose="020B0604020202020204" pitchFamily="34" charset="0"/>
          </a:endParaRPr>
        </a:p>
      </dsp:txBody>
      <dsp:txXfrm>
        <a:off x="6026581" y="1238910"/>
        <a:ext cx="1672829" cy="1672829"/>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20AAC0-4A27-4CA7-AF6F-8E49DA10E3DE}">
      <dsp:nvSpPr>
        <dsp:cNvPr id="0" name=""/>
        <dsp:cNvSpPr/>
      </dsp:nvSpPr>
      <dsp:spPr>
        <a:xfrm>
          <a:off x="2202564" y="2396559"/>
          <a:ext cx="1823953" cy="1823953"/>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s-CO" sz="1500" b="1" kern="1200" dirty="0" smtClean="0">
              <a:solidFill>
                <a:schemeClr val="tx1"/>
              </a:solidFill>
            </a:rPr>
            <a:t>HERRAMIENTAS</a:t>
          </a:r>
          <a:endParaRPr lang="es-CO" sz="1500" b="1" kern="1200" dirty="0">
            <a:solidFill>
              <a:schemeClr val="tx1"/>
            </a:solidFill>
          </a:endParaRPr>
        </a:p>
      </dsp:txBody>
      <dsp:txXfrm>
        <a:off x="2469676" y="2663671"/>
        <a:ext cx="1289729" cy="1289729"/>
      </dsp:txXfrm>
    </dsp:sp>
    <dsp:sp modelId="{C0FCF76B-6E45-4AA3-A59B-2FDC077B379E}">
      <dsp:nvSpPr>
        <dsp:cNvPr id="0" name=""/>
        <dsp:cNvSpPr/>
      </dsp:nvSpPr>
      <dsp:spPr>
        <a:xfrm rot="12900000">
          <a:off x="828738" y="2010868"/>
          <a:ext cx="1607472" cy="519826"/>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7B4428-72C8-4E84-AB09-C274B50FBFC3}">
      <dsp:nvSpPr>
        <dsp:cNvPr id="0" name=""/>
        <dsp:cNvSpPr/>
      </dsp:nvSpPr>
      <dsp:spPr>
        <a:xfrm>
          <a:off x="107714" y="1116675"/>
          <a:ext cx="1732755" cy="138620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tx1"/>
              </a:solidFill>
            </a:rPr>
            <a:t>AUTODIAGNOSTICOS</a:t>
          </a:r>
          <a:endParaRPr lang="es-CO" sz="1400" b="1" kern="1200" dirty="0">
            <a:solidFill>
              <a:schemeClr val="tx1"/>
            </a:solidFill>
          </a:endParaRPr>
        </a:p>
      </dsp:txBody>
      <dsp:txXfrm>
        <a:off x="148315" y="1157276"/>
        <a:ext cx="1651553" cy="1305002"/>
      </dsp:txXfrm>
    </dsp:sp>
    <dsp:sp modelId="{CBF60D9F-3BF4-4466-93ED-21F2415D9A74}">
      <dsp:nvSpPr>
        <dsp:cNvPr id="0" name=""/>
        <dsp:cNvSpPr/>
      </dsp:nvSpPr>
      <dsp:spPr>
        <a:xfrm rot="16200000">
          <a:off x="2310805" y="1239353"/>
          <a:ext cx="1607472" cy="519826"/>
        </a:xfrm>
        <a:prstGeom prst="leftArrow">
          <a:avLst>
            <a:gd name="adj1" fmla="val 60000"/>
            <a:gd name="adj2" fmla="val 50000"/>
          </a:avLst>
        </a:prstGeom>
        <a:solidFill>
          <a:schemeClr val="accent5">
            <a:hueOff val="-3676672"/>
            <a:satOff val="-5114"/>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C59438-9F2C-41A5-A4AC-4EB0C30DD914}">
      <dsp:nvSpPr>
        <dsp:cNvPr id="0" name=""/>
        <dsp:cNvSpPr/>
      </dsp:nvSpPr>
      <dsp:spPr>
        <a:xfrm>
          <a:off x="2248163" y="2428"/>
          <a:ext cx="1732755" cy="1386204"/>
        </a:xfrm>
        <a:prstGeom prst="roundRect">
          <a:avLst>
            <a:gd name="adj" fmla="val 10000"/>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tx1"/>
              </a:solidFill>
            </a:rPr>
            <a:t>FURAG II</a:t>
          </a:r>
          <a:endParaRPr lang="es-CO" sz="1400" b="1" kern="1200" dirty="0">
            <a:solidFill>
              <a:schemeClr val="tx1"/>
            </a:solidFill>
          </a:endParaRPr>
        </a:p>
      </dsp:txBody>
      <dsp:txXfrm>
        <a:off x="2288764" y="43029"/>
        <a:ext cx="1651553" cy="1305002"/>
      </dsp:txXfrm>
    </dsp:sp>
    <dsp:sp modelId="{F88470A9-0689-42F7-BA58-6385A80C59CC}">
      <dsp:nvSpPr>
        <dsp:cNvPr id="0" name=""/>
        <dsp:cNvSpPr/>
      </dsp:nvSpPr>
      <dsp:spPr>
        <a:xfrm rot="19500000">
          <a:off x="3792872" y="2010868"/>
          <a:ext cx="1607472" cy="519826"/>
        </a:xfrm>
        <a:prstGeom prst="leftArrow">
          <a:avLst>
            <a:gd name="adj1" fmla="val 60000"/>
            <a:gd name="adj2" fmla="val 50000"/>
          </a:avLst>
        </a:prstGeom>
        <a:solidFill>
          <a:schemeClr val="accent5">
            <a:hueOff val="-7353344"/>
            <a:satOff val="-10228"/>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D6590B-1D8E-4A04-8DEF-60318ADBB037}">
      <dsp:nvSpPr>
        <dsp:cNvPr id="0" name=""/>
        <dsp:cNvSpPr/>
      </dsp:nvSpPr>
      <dsp:spPr>
        <a:xfrm>
          <a:off x="4388612" y="1116675"/>
          <a:ext cx="1732755" cy="1386204"/>
        </a:xfrm>
        <a:prstGeom prst="roundRect">
          <a:avLst>
            <a:gd name="adj" fmla="val 10000"/>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s-CO" sz="1400" b="1" kern="1200" dirty="0" smtClean="0">
              <a:solidFill>
                <a:schemeClr val="tx1"/>
              </a:solidFill>
            </a:rPr>
            <a:t>INDICE DE DESEMPEÑO INSTITUCIONAL IDI</a:t>
          </a:r>
          <a:endParaRPr lang="es-CO" sz="1400" b="1" kern="1200" dirty="0">
            <a:solidFill>
              <a:schemeClr val="tx1"/>
            </a:solidFill>
          </a:endParaRPr>
        </a:p>
      </dsp:txBody>
      <dsp:txXfrm>
        <a:off x="4429213" y="1157276"/>
        <a:ext cx="1651553" cy="1305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018D5F-3EA1-48C4-8803-23C5401ECA1F}">
      <dsp:nvSpPr>
        <dsp:cNvPr id="0" name=""/>
        <dsp:cNvSpPr/>
      </dsp:nvSpPr>
      <dsp:spPr>
        <a:xfrm>
          <a:off x="3282" y="661017"/>
          <a:ext cx="2870041" cy="2870041"/>
        </a:xfrm>
        <a:prstGeom prst="ellipse">
          <a:avLst/>
        </a:prstGeom>
        <a:solidFill>
          <a:schemeClr val="accent1">
            <a:lumMod val="75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7948" tIns="35560" rIns="157948" bIns="35560" numCol="1" spcCol="1270" anchor="ctr" anchorCtr="0">
          <a:noAutofit/>
        </a:bodyPr>
        <a:lstStyle/>
        <a:p>
          <a:pPr lvl="0" algn="ctr" defTabSz="1244600">
            <a:lnSpc>
              <a:spcPct val="90000"/>
            </a:lnSpc>
            <a:spcBef>
              <a:spcPct val="0"/>
            </a:spcBef>
            <a:spcAft>
              <a:spcPct val="35000"/>
            </a:spcAft>
          </a:pPr>
          <a:r>
            <a:rPr lang="es-CO" sz="2800" b="1" kern="1200" dirty="0" smtClean="0">
              <a:latin typeface="+mn-lt"/>
            </a:rPr>
            <a:t>SCI</a:t>
          </a:r>
        </a:p>
        <a:p>
          <a:pPr lvl="0" algn="ctr" defTabSz="1244600">
            <a:lnSpc>
              <a:spcPct val="90000"/>
            </a:lnSpc>
            <a:spcBef>
              <a:spcPct val="0"/>
            </a:spcBef>
            <a:spcAft>
              <a:spcPct val="35000"/>
            </a:spcAft>
          </a:pPr>
          <a:r>
            <a:rPr lang="es-CO" sz="2800" b="0" kern="1200" dirty="0" smtClean="0">
              <a:latin typeface="+mn-lt"/>
            </a:rPr>
            <a:t>MECI:2014</a:t>
          </a:r>
          <a:endParaRPr lang="es-CO" sz="2000" b="0" kern="1200" dirty="0">
            <a:latin typeface="+mn-lt"/>
          </a:endParaRPr>
        </a:p>
      </dsp:txBody>
      <dsp:txXfrm>
        <a:off x="423590" y="1081325"/>
        <a:ext cx="2029425" cy="2029425"/>
      </dsp:txXfrm>
    </dsp:sp>
    <dsp:sp modelId="{37DC1DCC-FC16-4BE7-BC08-DF8ECE445ECF}">
      <dsp:nvSpPr>
        <dsp:cNvPr id="0" name=""/>
        <dsp:cNvSpPr/>
      </dsp:nvSpPr>
      <dsp:spPr>
        <a:xfrm>
          <a:off x="2299315" y="661017"/>
          <a:ext cx="2870041" cy="2870041"/>
        </a:xfrm>
        <a:prstGeom prst="ellipse">
          <a:avLst/>
        </a:prstGeom>
        <a:solidFill>
          <a:schemeClr val="accent1">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7948" tIns="35560" rIns="157948" bIns="35560" numCol="1" spcCol="1270" anchor="ctr" anchorCtr="0">
          <a:noAutofit/>
        </a:bodyPr>
        <a:lstStyle/>
        <a:p>
          <a:pPr lvl="0" algn="ctr" defTabSz="1244600">
            <a:lnSpc>
              <a:spcPct val="90000"/>
            </a:lnSpc>
            <a:spcBef>
              <a:spcPct val="0"/>
            </a:spcBef>
            <a:spcAft>
              <a:spcPct val="35000"/>
            </a:spcAft>
          </a:pPr>
          <a:r>
            <a:rPr lang="es-CO" sz="2800" b="1" kern="1200" dirty="0" smtClean="0">
              <a:latin typeface="+mn-lt"/>
            </a:rPr>
            <a:t>MIPG V1</a:t>
          </a:r>
        </a:p>
        <a:p>
          <a:pPr lvl="0" algn="ctr" defTabSz="1244600">
            <a:lnSpc>
              <a:spcPct val="90000"/>
            </a:lnSpc>
            <a:spcBef>
              <a:spcPct val="0"/>
            </a:spcBef>
            <a:spcAft>
              <a:spcPct val="35000"/>
            </a:spcAft>
          </a:pPr>
          <a:r>
            <a:rPr lang="es-CO" sz="2800" b="0" kern="1200" dirty="0" smtClean="0">
              <a:latin typeface="+mn-lt"/>
            </a:rPr>
            <a:t>Decreto 1083/2015</a:t>
          </a:r>
          <a:endParaRPr lang="es-CO" sz="2000" b="0" kern="1200" dirty="0">
            <a:latin typeface="+mn-lt"/>
          </a:endParaRPr>
        </a:p>
      </dsp:txBody>
      <dsp:txXfrm>
        <a:off x="2719623" y="1081325"/>
        <a:ext cx="2029425" cy="2029425"/>
      </dsp:txXfrm>
    </dsp:sp>
    <dsp:sp modelId="{9914B92F-E65A-47A3-A2A2-0B48F89C39E6}">
      <dsp:nvSpPr>
        <dsp:cNvPr id="0" name=""/>
        <dsp:cNvSpPr/>
      </dsp:nvSpPr>
      <dsp:spPr>
        <a:xfrm>
          <a:off x="4595349" y="661017"/>
          <a:ext cx="2870041" cy="2870041"/>
        </a:xfrm>
        <a:prstGeom prst="ellipse">
          <a:avLst/>
        </a:prstGeom>
        <a:solidFill>
          <a:schemeClr val="accent6">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57948" tIns="35560" rIns="157948" bIns="35560" numCol="1" spcCol="1270" anchor="ctr" anchorCtr="0">
          <a:noAutofit/>
        </a:bodyPr>
        <a:lstStyle/>
        <a:p>
          <a:pPr lvl="0" algn="ctr" defTabSz="1244600">
            <a:lnSpc>
              <a:spcPct val="90000"/>
            </a:lnSpc>
            <a:spcBef>
              <a:spcPct val="0"/>
            </a:spcBef>
            <a:spcAft>
              <a:spcPct val="35000"/>
            </a:spcAft>
          </a:pPr>
          <a:r>
            <a:rPr lang="es-CO" sz="2800" b="1" kern="1200" dirty="0" smtClean="0">
              <a:latin typeface="+mn-lt"/>
            </a:rPr>
            <a:t>MIPG V2 </a:t>
          </a:r>
        </a:p>
        <a:p>
          <a:pPr lvl="0" algn="ctr" defTabSz="1244600">
            <a:lnSpc>
              <a:spcPct val="90000"/>
            </a:lnSpc>
            <a:spcBef>
              <a:spcPct val="0"/>
            </a:spcBef>
            <a:spcAft>
              <a:spcPct val="35000"/>
            </a:spcAft>
          </a:pPr>
          <a:r>
            <a:rPr lang="es-CO" sz="2800" b="1" kern="1200" dirty="0" smtClean="0">
              <a:latin typeface="+mn-lt"/>
            </a:rPr>
            <a:t>Decreto </a:t>
          </a:r>
          <a:r>
            <a:rPr lang="es-CO" sz="2800" b="0" kern="1200" dirty="0" smtClean="0">
              <a:latin typeface="+mn-lt"/>
            </a:rPr>
            <a:t>1499/2017</a:t>
          </a:r>
        </a:p>
      </dsp:txBody>
      <dsp:txXfrm>
        <a:off x="5015657" y="1081325"/>
        <a:ext cx="2029425" cy="20294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64BD5-DE66-43A1-9540-68C3C3DACE38}">
      <dsp:nvSpPr>
        <dsp:cNvPr id="0" name=""/>
        <dsp:cNvSpPr/>
      </dsp:nvSpPr>
      <dsp:spPr>
        <a:xfrm>
          <a:off x="1352103" y="-45779"/>
          <a:ext cx="939355" cy="939355"/>
        </a:xfrm>
        <a:prstGeom prst="ellips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kern="1200" dirty="0" smtClean="0">
              <a:latin typeface="Arial" panose="020B0604020202020204" pitchFamily="34" charset="0"/>
              <a:cs typeface="Arial" panose="020B0604020202020204" pitchFamily="34" charset="0"/>
            </a:rPr>
            <a:t>Dirigir y Planear</a:t>
          </a:r>
          <a:endParaRPr lang="es-CO" sz="1100" kern="1200" dirty="0">
            <a:latin typeface="Arial" panose="020B0604020202020204" pitchFamily="34" charset="0"/>
            <a:cs typeface="Arial" panose="020B0604020202020204" pitchFamily="34" charset="0"/>
          </a:endParaRPr>
        </a:p>
      </dsp:txBody>
      <dsp:txXfrm>
        <a:off x="1489668" y="91786"/>
        <a:ext cx="664225" cy="664225"/>
      </dsp:txXfrm>
    </dsp:sp>
    <dsp:sp modelId="{C74F8D80-1000-4F3E-897D-803F6422D036}">
      <dsp:nvSpPr>
        <dsp:cNvPr id="0" name=""/>
        <dsp:cNvSpPr/>
      </dsp:nvSpPr>
      <dsp:spPr>
        <a:xfrm rot="2700000">
          <a:off x="2190564" y="758837"/>
          <a:ext cx="249344" cy="31703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CO" sz="1300" kern="1200"/>
        </a:p>
      </dsp:txBody>
      <dsp:txXfrm>
        <a:off x="2201519" y="795796"/>
        <a:ext cx="174541" cy="190220"/>
      </dsp:txXfrm>
    </dsp:sp>
    <dsp:sp modelId="{2F23390D-23DC-4551-BC70-06042969E5C2}">
      <dsp:nvSpPr>
        <dsp:cNvPr id="0" name=""/>
        <dsp:cNvSpPr/>
      </dsp:nvSpPr>
      <dsp:spPr>
        <a:xfrm>
          <a:off x="2348993" y="951111"/>
          <a:ext cx="939355" cy="939355"/>
        </a:xfrm>
        <a:prstGeom prst="ellips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kern="1200" dirty="0" smtClean="0">
              <a:latin typeface="Arial" panose="020B0604020202020204" pitchFamily="34" charset="0"/>
              <a:cs typeface="Arial" panose="020B0604020202020204" pitchFamily="34" charset="0"/>
            </a:rPr>
            <a:t>Ejecutar </a:t>
          </a:r>
          <a:endParaRPr lang="es-CO" sz="1100" kern="1200" dirty="0">
            <a:latin typeface="Arial" panose="020B0604020202020204" pitchFamily="34" charset="0"/>
            <a:cs typeface="Arial" panose="020B0604020202020204" pitchFamily="34" charset="0"/>
          </a:endParaRPr>
        </a:p>
      </dsp:txBody>
      <dsp:txXfrm>
        <a:off x="2486558" y="1088676"/>
        <a:ext cx="664225" cy="664225"/>
      </dsp:txXfrm>
    </dsp:sp>
    <dsp:sp modelId="{72FF1243-EDF7-4002-970F-EF4D80212A57}">
      <dsp:nvSpPr>
        <dsp:cNvPr id="0" name=""/>
        <dsp:cNvSpPr/>
      </dsp:nvSpPr>
      <dsp:spPr>
        <a:xfrm rot="8100000">
          <a:off x="2254829" y="1725105"/>
          <a:ext cx="202018" cy="31703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CO" sz="1300" kern="1200"/>
        </a:p>
      </dsp:txBody>
      <dsp:txXfrm rot="10800000">
        <a:off x="2306559" y="1767084"/>
        <a:ext cx="141413" cy="190220"/>
      </dsp:txXfrm>
    </dsp:sp>
    <dsp:sp modelId="{BA1709F1-3DBF-4901-B2E8-10C174D0A122}">
      <dsp:nvSpPr>
        <dsp:cNvPr id="0" name=""/>
        <dsp:cNvSpPr/>
      </dsp:nvSpPr>
      <dsp:spPr>
        <a:xfrm>
          <a:off x="1265081" y="1856410"/>
          <a:ext cx="1113399" cy="1122539"/>
        </a:xfrm>
        <a:prstGeom prst="ellips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kern="1200" dirty="0" smtClean="0">
              <a:latin typeface="Arial" panose="020B0604020202020204" pitchFamily="34" charset="0"/>
              <a:cs typeface="Arial" panose="020B0604020202020204" pitchFamily="34" charset="0"/>
            </a:rPr>
            <a:t>Hacer Seguimiento y Evaluar</a:t>
          </a:r>
          <a:endParaRPr lang="es-CO" sz="1100" kern="1200" dirty="0">
            <a:latin typeface="Arial" panose="020B0604020202020204" pitchFamily="34" charset="0"/>
            <a:cs typeface="Arial" panose="020B0604020202020204" pitchFamily="34" charset="0"/>
          </a:endParaRPr>
        </a:p>
      </dsp:txBody>
      <dsp:txXfrm>
        <a:off x="1428135" y="2020802"/>
        <a:ext cx="787291" cy="793755"/>
      </dsp:txXfrm>
    </dsp:sp>
    <dsp:sp modelId="{03D746A5-DF3F-4A41-A3C5-56252713F823}">
      <dsp:nvSpPr>
        <dsp:cNvPr id="0" name=""/>
        <dsp:cNvSpPr/>
      </dsp:nvSpPr>
      <dsp:spPr>
        <a:xfrm rot="13500000">
          <a:off x="1194799" y="1733191"/>
          <a:ext cx="202018" cy="31703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CO" sz="1300" kern="1200"/>
        </a:p>
      </dsp:txBody>
      <dsp:txXfrm rot="10800000">
        <a:off x="1246529" y="1818024"/>
        <a:ext cx="141413" cy="190220"/>
      </dsp:txXfrm>
    </dsp:sp>
    <dsp:sp modelId="{F6674C1E-87F3-4C4A-B3B2-2167C3661744}">
      <dsp:nvSpPr>
        <dsp:cNvPr id="0" name=""/>
        <dsp:cNvSpPr/>
      </dsp:nvSpPr>
      <dsp:spPr>
        <a:xfrm>
          <a:off x="355212" y="951111"/>
          <a:ext cx="939355" cy="939355"/>
        </a:xfrm>
        <a:prstGeom prst="ellips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CO" sz="1100" kern="1200" dirty="0" smtClean="0">
              <a:latin typeface="Arial" panose="020B0604020202020204" pitchFamily="34" charset="0"/>
              <a:cs typeface="Arial" panose="020B0604020202020204" pitchFamily="34" charset="0"/>
            </a:rPr>
            <a:t>Controlar</a:t>
          </a:r>
          <a:endParaRPr lang="es-CO" sz="1100" kern="1200" dirty="0">
            <a:latin typeface="Arial" panose="020B0604020202020204" pitchFamily="34" charset="0"/>
            <a:cs typeface="Arial" panose="020B0604020202020204" pitchFamily="34" charset="0"/>
          </a:endParaRPr>
        </a:p>
      </dsp:txBody>
      <dsp:txXfrm>
        <a:off x="492777" y="1088676"/>
        <a:ext cx="664225" cy="664225"/>
      </dsp:txXfrm>
    </dsp:sp>
    <dsp:sp modelId="{617967BC-C5BD-40B5-AE90-9CBC7F527F9B}">
      <dsp:nvSpPr>
        <dsp:cNvPr id="0" name=""/>
        <dsp:cNvSpPr/>
      </dsp:nvSpPr>
      <dsp:spPr>
        <a:xfrm rot="18900000">
          <a:off x="1193673" y="768817"/>
          <a:ext cx="249344" cy="31703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CO" sz="1300" kern="1200"/>
        </a:p>
      </dsp:txBody>
      <dsp:txXfrm>
        <a:off x="1204628" y="858670"/>
        <a:ext cx="174541" cy="1902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64BD5-DE66-43A1-9540-68C3C3DACE38}">
      <dsp:nvSpPr>
        <dsp:cNvPr id="0" name=""/>
        <dsp:cNvSpPr/>
      </dsp:nvSpPr>
      <dsp:spPr>
        <a:xfrm>
          <a:off x="1392837" y="344"/>
          <a:ext cx="965187" cy="965187"/>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latin typeface="Arial" panose="020B0604020202020204" pitchFamily="34" charset="0"/>
              <a:cs typeface="Arial" panose="020B0604020202020204" pitchFamily="34" charset="0"/>
            </a:rPr>
            <a:t>Planear</a:t>
          </a:r>
          <a:endParaRPr lang="es-CO" sz="1400" kern="1200" dirty="0">
            <a:latin typeface="Arial" panose="020B0604020202020204" pitchFamily="34" charset="0"/>
            <a:cs typeface="Arial" panose="020B0604020202020204" pitchFamily="34" charset="0"/>
          </a:endParaRPr>
        </a:p>
      </dsp:txBody>
      <dsp:txXfrm>
        <a:off x="1534185" y="141692"/>
        <a:ext cx="682491" cy="682491"/>
      </dsp:txXfrm>
    </dsp:sp>
    <dsp:sp modelId="{C74F8D80-1000-4F3E-897D-803F6422D036}">
      <dsp:nvSpPr>
        <dsp:cNvPr id="0" name=""/>
        <dsp:cNvSpPr/>
      </dsp:nvSpPr>
      <dsp:spPr>
        <a:xfrm rot="2700000">
          <a:off x="2254451" y="827505"/>
          <a:ext cx="256845" cy="3257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p>
      </dsp:txBody>
      <dsp:txXfrm>
        <a:off x="2265735" y="865413"/>
        <a:ext cx="179792" cy="195450"/>
      </dsp:txXfrm>
    </dsp:sp>
    <dsp:sp modelId="{EF8AB538-DA19-425B-BBBF-7085A91D291E}">
      <dsp:nvSpPr>
        <dsp:cNvPr id="0" name=""/>
        <dsp:cNvSpPr/>
      </dsp:nvSpPr>
      <dsp:spPr>
        <a:xfrm>
          <a:off x="2418002" y="1025509"/>
          <a:ext cx="965187" cy="965187"/>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latin typeface="Arial" panose="020B0604020202020204" pitchFamily="34" charset="0"/>
              <a:cs typeface="Arial" panose="020B0604020202020204" pitchFamily="34" charset="0"/>
            </a:rPr>
            <a:t>Hacer</a:t>
          </a:r>
          <a:endParaRPr lang="es-CO" sz="1400" kern="1200" dirty="0">
            <a:latin typeface="Arial" panose="020B0604020202020204" pitchFamily="34" charset="0"/>
            <a:cs typeface="Arial" panose="020B0604020202020204" pitchFamily="34" charset="0"/>
          </a:endParaRPr>
        </a:p>
      </dsp:txBody>
      <dsp:txXfrm>
        <a:off x="2559350" y="1166857"/>
        <a:ext cx="682491" cy="682491"/>
      </dsp:txXfrm>
    </dsp:sp>
    <dsp:sp modelId="{B63A2707-80FD-4F54-8671-5F210A86072B}">
      <dsp:nvSpPr>
        <dsp:cNvPr id="0" name=""/>
        <dsp:cNvSpPr/>
      </dsp:nvSpPr>
      <dsp:spPr>
        <a:xfrm rot="8100000">
          <a:off x="2264731" y="1852670"/>
          <a:ext cx="256845" cy="3257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p>
      </dsp:txBody>
      <dsp:txXfrm rot="10800000">
        <a:off x="2330500" y="1890578"/>
        <a:ext cx="179792" cy="195450"/>
      </dsp:txXfrm>
    </dsp:sp>
    <dsp:sp modelId="{4EC93C04-C157-4974-ADD1-D229138F69CF}">
      <dsp:nvSpPr>
        <dsp:cNvPr id="0" name=""/>
        <dsp:cNvSpPr/>
      </dsp:nvSpPr>
      <dsp:spPr>
        <a:xfrm>
          <a:off x="1392837" y="2050674"/>
          <a:ext cx="965187" cy="965187"/>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latin typeface="Arial" panose="020B0604020202020204" pitchFamily="34" charset="0"/>
              <a:cs typeface="Arial" panose="020B0604020202020204" pitchFamily="34" charset="0"/>
            </a:rPr>
            <a:t>Verificar</a:t>
          </a:r>
          <a:endParaRPr lang="es-CO" sz="1400" kern="1200" dirty="0">
            <a:latin typeface="Arial" panose="020B0604020202020204" pitchFamily="34" charset="0"/>
            <a:cs typeface="Arial" panose="020B0604020202020204" pitchFamily="34" charset="0"/>
          </a:endParaRPr>
        </a:p>
      </dsp:txBody>
      <dsp:txXfrm>
        <a:off x="1534185" y="2192022"/>
        <a:ext cx="682491" cy="682491"/>
      </dsp:txXfrm>
    </dsp:sp>
    <dsp:sp modelId="{01AF703E-C9C1-4F02-9A81-9C412E93937B}">
      <dsp:nvSpPr>
        <dsp:cNvPr id="0" name=""/>
        <dsp:cNvSpPr/>
      </dsp:nvSpPr>
      <dsp:spPr>
        <a:xfrm rot="13500000">
          <a:off x="1239566" y="1862950"/>
          <a:ext cx="256845" cy="3257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p>
      </dsp:txBody>
      <dsp:txXfrm rot="10800000">
        <a:off x="1305335" y="1955342"/>
        <a:ext cx="179792" cy="195450"/>
      </dsp:txXfrm>
    </dsp:sp>
    <dsp:sp modelId="{94C8AEB9-1FBA-47C4-9120-C764143245F1}">
      <dsp:nvSpPr>
        <dsp:cNvPr id="0" name=""/>
        <dsp:cNvSpPr/>
      </dsp:nvSpPr>
      <dsp:spPr>
        <a:xfrm>
          <a:off x="367672" y="1025509"/>
          <a:ext cx="965187" cy="965187"/>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CO" sz="1400" kern="1200" dirty="0" smtClean="0">
              <a:latin typeface="Arial" panose="020B0604020202020204" pitchFamily="34" charset="0"/>
              <a:cs typeface="Arial" panose="020B0604020202020204" pitchFamily="34" charset="0"/>
            </a:rPr>
            <a:t>Actuar</a:t>
          </a:r>
          <a:endParaRPr lang="es-CO" sz="1400" kern="1200" dirty="0">
            <a:latin typeface="Arial" panose="020B0604020202020204" pitchFamily="34" charset="0"/>
            <a:cs typeface="Arial" panose="020B0604020202020204" pitchFamily="34" charset="0"/>
          </a:endParaRPr>
        </a:p>
      </dsp:txBody>
      <dsp:txXfrm>
        <a:off x="509020" y="1166857"/>
        <a:ext cx="682491" cy="682491"/>
      </dsp:txXfrm>
    </dsp:sp>
    <dsp:sp modelId="{9D0C6936-D3A9-4050-BFD6-D80C026E6C72}">
      <dsp:nvSpPr>
        <dsp:cNvPr id="0" name=""/>
        <dsp:cNvSpPr/>
      </dsp:nvSpPr>
      <dsp:spPr>
        <a:xfrm rot="18900000">
          <a:off x="1229286" y="837785"/>
          <a:ext cx="256845" cy="3257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O" sz="1400" kern="1200"/>
        </a:p>
      </dsp:txBody>
      <dsp:txXfrm>
        <a:off x="1240570" y="930177"/>
        <a:ext cx="179792" cy="1954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23390D-23DC-4551-BC70-06042969E5C2}">
      <dsp:nvSpPr>
        <dsp:cNvPr id="0" name=""/>
        <dsp:cNvSpPr/>
      </dsp:nvSpPr>
      <dsp:spPr>
        <a:xfrm>
          <a:off x="1629574" y="140"/>
          <a:ext cx="1142194" cy="1142194"/>
        </a:xfrm>
        <a:prstGeom prst="ellipse">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b="1" kern="1200" dirty="0" smtClean="0">
              <a:solidFill>
                <a:schemeClr val="tx1"/>
              </a:solidFill>
              <a:latin typeface="Arial" panose="020B0604020202020204" pitchFamily="34" charset="0"/>
              <a:cs typeface="Arial" panose="020B0604020202020204" pitchFamily="34" charset="0"/>
            </a:rPr>
            <a:t>HACER</a:t>
          </a:r>
        </a:p>
        <a:p>
          <a:pPr lvl="0" algn="ctr" defTabSz="533400">
            <a:lnSpc>
              <a:spcPct val="90000"/>
            </a:lnSpc>
            <a:spcBef>
              <a:spcPct val="0"/>
            </a:spcBef>
            <a:spcAft>
              <a:spcPct val="35000"/>
            </a:spcAft>
          </a:pPr>
          <a:r>
            <a:rPr lang="es-CO" sz="1200" kern="1200" dirty="0" smtClean="0">
              <a:solidFill>
                <a:schemeClr val="tx1"/>
              </a:solidFill>
              <a:latin typeface="Arial" panose="020B0604020202020204" pitchFamily="34" charset="0"/>
              <a:cs typeface="Arial" panose="020B0604020202020204" pitchFamily="34" charset="0"/>
            </a:rPr>
            <a:t>Ejecutar </a:t>
          </a:r>
          <a:endParaRPr lang="es-CO" sz="1200" kern="1200" dirty="0">
            <a:solidFill>
              <a:schemeClr val="tx1"/>
            </a:solidFill>
            <a:latin typeface="Arial" panose="020B0604020202020204" pitchFamily="34" charset="0"/>
            <a:cs typeface="Arial" panose="020B0604020202020204" pitchFamily="34" charset="0"/>
          </a:endParaRPr>
        </a:p>
      </dsp:txBody>
      <dsp:txXfrm>
        <a:off x="1796844" y="167410"/>
        <a:ext cx="807654" cy="807654"/>
      </dsp:txXfrm>
    </dsp:sp>
    <dsp:sp modelId="{72FF1243-EDF7-4002-970F-EF4D80212A57}">
      <dsp:nvSpPr>
        <dsp:cNvPr id="0" name=""/>
        <dsp:cNvSpPr/>
      </dsp:nvSpPr>
      <dsp:spPr>
        <a:xfrm rot="2700000">
          <a:off x="2645308" y="961870"/>
          <a:ext cx="277482" cy="38549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CO" sz="1600" kern="1200"/>
        </a:p>
      </dsp:txBody>
      <dsp:txXfrm>
        <a:off x="2657499" y="1009536"/>
        <a:ext cx="194237" cy="231294"/>
      </dsp:txXfrm>
    </dsp:sp>
    <dsp:sp modelId="{BA1709F1-3DBF-4901-B2E8-10C174D0A122}">
      <dsp:nvSpPr>
        <dsp:cNvPr id="0" name=""/>
        <dsp:cNvSpPr/>
      </dsp:nvSpPr>
      <dsp:spPr>
        <a:xfrm>
          <a:off x="2735381" y="1209321"/>
          <a:ext cx="1353820" cy="1147071"/>
        </a:xfrm>
        <a:prstGeom prst="ellipse">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b="1" kern="1200" dirty="0" smtClean="0">
              <a:solidFill>
                <a:schemeClr val="tx1"/>
              </a:solidFill>
              <a:latin typeface="Arial" panose="020B0604020202020204" pitchFamily="34" charset="0"/>
              <a:cs typeface="Arial" panose="020B0604020202020204" pitchFamily="34" charset="0"/>
            </a:rPr>
            <a:t>VERIFICAR</a:t>
          </a:r>
        </a:p>
        <a:p>
          <a:pPr lvl="0" algn="ctr" defTabSz="533400">
            <a:lnSpc>
              <a:spcPct val="90000"/>
            </a:lnSpc>
            <a:spcBef>
              <a:spcPct val="0"/>
            </a:spcBef>
            <a:spcAft>
              <a:spcPct val="35000"/>
            </a:spcAft>
          </a:pPr>
          <a:r>
            <a:rPr lang="es-CO" sz="1200" kern="1200" dirty="0" smtClean="0">
              <a:solidFill>
                <a:schemeClr val="tx1"/>
              </a:solidFill>
              <a:latin typeface="Arial" panose="020B0604020202020204" pitchFamily="34" charset="0"/>
              <a:cs typeface="Arial" panose="020B0604020202020204" pitchFamily="34" charset="0"/>
            </a:rPr>
            <a:t>Hacer Seguimiento y Evaluar</a:t>
          </a:r>
          <a:endParaRPr lang="es-CO" sz="1200" kern="1200" dirty="0">
            <a:solidFill>
              <a:schemeClr val="tx1"/>
            </a:solidFill>
            <a:latin typeface="Arial" panose="020B0604020202020204" pitchFamily="34" charset="0"/>
            <a:cs typeface="Arial" panose="020B0604020202020204" pitchFamily="34" charset="0"/>
          </a:endParaRPr>
        </a:p>
      </dsp:txBody>
      <dsp:txXfrm>
        <a:off x="2933643" y="1377306"/>
        <a:ext cx="957296" cy="811101"/>
      </dsp:txXfrm>
    </dsp:sp>
    <dsp:sp modelId="{03D746A5-DF3F-4A41-A3C5-56252713F823}">
      <dsp:nvSpPr>
        <dsp:cNvPr id="0" name=""/>
        <dsp:cNvSpPr/>
      </dsp:nvSpPr>
      <dsp:spPr>
        <a:xfrm rot="8100000">
          <a:off x="2656414" y="2207248"/>
          <a:ext cx="277482" cy="385490"/>
        </a:xfrm>
        <a:prstGeom prst="rightArrow">
          <a:avLst>
            <a:gd name="adj1" fmla="val 60000"/>
            <a:gd name="adj2" fmla="val 50000"/>
          </a:avLst>
        </a:prstGeom>
        <a:solidFill>
          <a:schemeClr val="accent2">
            <a:hueOff val="-485121"/>
            <a:satOff val="-27976"/>
            <a:lumOff val="28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CO" sz="1600" kern="1200"/>
        </a:p>
      </dsp:txBody>
      <dsp:txXfrm rot="10800000">
        <a:off x="2727468" y="2254914"/>
        <a:ext cx="194237" cy="231294"/>
      </dsp:txXfrm>
    </dsp:sp>
    <dsp:sp modelId="{F6674C1E-87F3-4C4A-B3B2-2167C3661744}">
      <dsp:nvSpPr>
        <dsp:cNvPr id="0" name=""/>
        <dsp:cNvSpPr/>
      </dsp:nvSpPr>
      <dsp:spPr>
        <a:xfrm>
          <a:off x="1629574" y="2423379"/>
          <a:ext cx="1142194" cy="1142194"/>
        </a:xfrm>
        <a:prstGeom prst="ellipse">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b="1" kern="1200" dirty="0" smtClean="0">
              <a:solidFill>
                <a:schemeClr val="tx1"/>
              </a:solidFill>
              <a:latin typeface="Arial" panose="020B0604020202020204" pitchFamily="34" charset="0"/>
              <a:cs typeface="Arial" panose="020B0604020202020204" pitchFamily="34" charset="0"/>
            </a:rPr>
            <a:t>ACTUAR</a:t>
          </a:r>
        </a:p>
        <a:p>
          <a:pPr lvl="0" algn="ctr" defTabSz="533400">
            <a:lnSpc>
              <a:spcPct val="90000"/>
            </a:lnSpc>
            <a:spcBef>
              <a:spcPct val="0"/>
            </a:spcBef>
            <a:spcAft>
              <a:spcPct val="35000"/>
            </a:spcAft>
          </a:pPr>
          <a:r>
            <a:rPr lang="es-CO" sz="1200" kern="1200" dirty="0" smtClean="0">
              <a:solidFill>
                <a:schemeClr val="tx1"/>
              </a:solidFill>
              <a:latin typeface="Arial" panose="020B0604020202020204" pitchFamily="34" charset="0"/>
              <a:cs typeface="Arial" panose="020B0604020202020204" pitchFamily="34" charset="0"/>
            </a:rPr>
            <a:t>Controlar</a:t>
          </a:r>
          <a:endParaRPr lang="es-CO" sz="1200" kern="1200" dirty="0">
            <a:solidFill>
              <a:schemeClr val="tx1"/>
            </a:solidFill>
            <a:latin typeface="Arial" panose="020B0604020202020204" pitchFamily="34" charset="0"/>
            <a:cs typeface="Arial" panose="020B0604020202020204" pitchFamily="34" charset="0"/>
          </a:endParaRPr>
        </a:p>
      </dsp:txBody>
      <dsp:txXfrm>
        <a:off x="1796844" y="2590649"/>
        <a:ext cx="807654" cy="807654"/>
      </dsp:txXfrm>
    </dsp:sp>
    <dsp:sp modelId="{617967BC-C5BD-40B5-AE90-9CBC7F527F9B}">
      <dsp:nvSpPr>
        <dsp:cNvPr id="0" name=""/>
        <dsp:cNvSpPr/>
      </dsp:nvSpPr>
      <dsp:spPr>
        <a:xfrm rot="13500000">
          <a:off x="1449528" y="2201981"/>
          <a:ext cx="302785" cy="385490"/>
        </a:xfrm>
        <a:prstGeom prst="rightArrow">
          <a:avLst>
            <a:gd name="adj1" fmla="val 60000"/>
            <a:gd name="adj2" fmla="val 50000"/>
          </a:avLst>
        </a:prstGeom>
        <a:solidFill>
          <a:schemeClr val="accent2">
            <a:hueOff val="-970242"/>
            <a:satOff val="-55952"/>
            <a:lumOff val="575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CO" sz="1600" kern="1200"/>
        </a:p>
      </dsp:txBody>
      <dsp:txXfrm rot="10800000">
        <a:off x="1527061" y="2311194"/>
        <a:ext cx="211950" cy="231294"/>
      </dsp:txXfrm>
    </dsp:sp>
    <dsp:sp modelId="{32B0B143-550A-4432-A6E3-EEA9E431984D}">
      <dsp:nvSpPr>
        <dsp:cNvPr id="0" name=""/>
        <dsp:cNvSpPr/>
      </dsp:nvSpPr>
      <dsp:spPr>
        <a:xfrm>
          <a:off x="417955" y="1211760"/>
          <a:ext cx="1142194" cy="1142194"/>
        </a:xfrm>
        <a:prstGeom prst="ellipse">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CO" sz="1200" b="1" kern="1200" dirty="0" smtClean="0">
              <a:solidFill>
                <a:schemeClr val="tx1"/>
              </a:solidFill>
              <a:latin typeface="Arial" panose="020B0604020202020204" pitchFamily="34" charset="0"/>
              <a:cs typeface="Arial" panose="020B0604020202020204" pitchFamily="34" charset="0"/>
            </a:rPr>
            <a:t>PLANEAR</a:t>
          </a:r>
        </a:p>
        <a:p>
          <a:pPr lvl="0" algn="ctr" defTabSz="533400">
            <a:lnSpc>
              <a:spcPct val="90000"/>
            </a:lnSpc>
            <a:spcBef>
              <a:spcPct val="0"/>
            </a:spcBef>
            <a:spcAft>
              <a:spcPct val="35000"/>
            </a:spcAft>
          </a:pPr>
          <a:r>
            <a:rPr lang="es-CO" sz="1200" kern="1200" dirty="0" smtClean="0">
              <a:solidFill>
                <a:schemeClr val="tx1"/>
              </a:solidFill>
              <a:latin typeface="Arial" panose="020B0604020202020204" pitchFamily="34" charset="0"/>
              <a:cs typeface="Arial" panose="020B0604020202020204" pitchFamily="34" charset="0"/>
            </a:rPr>
            <a:t>Dirigir y Planear</a:t>
          </a:r>
          <a:endParaRPr lang="es-CO" sz="1200" kern="1200" dirty="0">
            <a:solidFill>
              <a:schemeClr val="tx1"/>
            </a:solidFill>
            <a:latin typeface="Arial" panose="020B0604020202020204" pitchFamily="34" charset="0"/>
            <a:cs typeface="Arial" panose="020B0604020202020204" pitchFamily="34" charset="0"/>
          </a:endParaRPr>
        </a:p>
      </dsp:txBody>
      <dsp:txXfrm>
        <a:off x="585225" y="1379030"/>
        <a:ext cx="807654" cy="807654"/>
      </dsp:txXfrm>
    </dsp:sp>
    <dsp:sp modelId="{8BA4CEBF-C11B-482C-81BA-CD384359E1D1}">
      <dsp:nvSpPr>
        <dsp:cNvPr id="0" name=""/>
        <dsp:cNvSpPr/>
      </dsp:nvSpPr>
      <dsp:spPr>
        <a:xfrm rot="18900000">
          <a:off x="1437409" y="990361"/>
          <a:ext cx="302785" cy="385490"/>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s-CO" sz="1600" kern="1200"/>
        </a:p>
      </dsp:txBody>
      <dsp:txXfrm>
        <a:off x="1450711" y="1099574"/>
        <a:ext cx="211950" cy="2312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5D095-0057-41E3-AB80-7F1CBBACCD3F}">
      <dsp:nvSpPr>
        <dsp:cNvPr id="0" name=""/>
        <dsp:cNvSpPr/>
      </dsp:nvSpPr>
      <dsp:spPr>
        <a:xfrm>
          <a:off x="533384" y="0"/>
          <a:ext cx="6045028" cy="3684227"/>
        </a:xfrm>
        <a:prstGeom prst="rightArrow">
          <a:avLst/>
        </a:prstGeom>
        <a:solidFill>
          <a:schemeClr val="accent1">
            <a:lumMod val="20000"/>
            <a:lumOff val="80000"/>
          </a:schemeClr>
        </a:solidFill>
        <a:ln>
          <a:noFill/>
        </a:ln>
        <a:effectLst/>
      </dsp:spPr>
      <dsp:style>
        <a:lnRef idx="0">
          <a:scrgbClr r="0" g="0" b="0"/>
        </a:lnRef>
        <a:fillRef idx="1">
          <a:scrgbClr r="0" g="0" b="0"/>
        </a:fillRef>
        <a:effectRef idx="0">
          <a:scrgbClr r="0" g="0" b="0"/>
        </a:effectRef>
        <a:fontRef idx="minor"/>
      </dsp:style>
    </dsp:sp>
    <dsp:sp modelId="{FB4064BA-827D-47D3-A087-9B301DFF3B5E}">
      <dsp:nvSpPr>
        <dsp:cNvPr id="0" name=""/>
        <dsp:cNvSpPr/>
      </dsp:nvSpPr>
      <dsp:spPr>
        <a:xfrm>
          <a:off x="7639" y="1105268"/>
          <a:ext cx="2289109" cy="1473690"/>
        </a:xfrm>
        <a:prstGeom prst="roundRect">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solidFill>
                <a:schemeClr val="tx1"/>
              </a:solidFill>
            </a:rPr>
            <a:t>INSTITUCIONALIDAD</a:t>
          </a:r>
          <a:endParaRPr lang="es-CO" sz="1800" kern="1200" dirty="0">
            <a:solidFill>
              <a:schemeClr val="tx1"/>
            </a:solidFill>
          </a:endParaRPr>
        </a:p>
      </dsp:txBody>
      <dsp:txXfrm>
        <a:off x="79579" y="1177208"/>
        <a:ext cx="2145229" cy="1329810"/>
      </dsp:txXfrm>
    </dsp:sp>
    <dsp:sp modelId="{F47D915F-6EE2-4563-9C70-48022C081BBE}">
      <dsp:nvSpPr>
        <dsp:cNvPr id="0" name=""/>
        <dsp:cNvSpPr/>
      </dsp:nvSpPr>
      <dsp:spPr>
        <a:xfrm>
          <a:off x="2411344" y="1105268"/>
          <a:ext cx="2289109" cy="1473690"/>
        </a:xfrm>
        <a:prstGeom prst="roundRect">
          <a:avLst/>
        </a:prstGeom>
        <a:solidFill>
          <a:schemeClr val="accent3">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solidFill>
                <a:schemeClr val="tx1"/>
              </a:solidFill>
            </a:rPr>
            <a:t>OPERACION</a:t>
          </a:r>
          <a:endParaRPr lang="es-CO" sz="1800" kern="1200" dirty="0">
            <a:solidFill>
              <a:schemeClr val="tx1"/>
            </a:solidFill>
          </a:endParaRPr>
        </a:p>
      </dsp:txBody>
      <dsp:txXfrm>
        <a:off x="2483284" y="1177208"/>
        <a:ext cx="2145229" cy="1329810"/>
      </dsp:txXfrm>
    </dsp:sp>
    <dsp:sp modelId="{A9A33780-5278-49FA-B9C6-30504CD47809}">
      <dsp:nvSpPr>
        <dsp:cNvPr id="0" name=""/>
        <dsp:cNvSpPr/>
      </dsp:nvSpPr>
      <dsp:spPr>
        <a:xfrm>
          <a:off x="4815048" y="1105268"/>
          <a:ext cx="2289109" cy="147369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solidFill>
                <a:schemeClr val="tx1"/>
              </a:solidFill>
            </a:rPr>
            <a:t>MEDICION</a:t>
          </a:r>
          <a:endParaRPr lang="es-CO" sz="1800" kern="1200" dirty="0">
            <a:solidFill>
              <a:schemeClr val="tx1"/>
            </a:solidFill>
          </a:endParaRPr>
        </a:p>
      </dsp:txBody>
      <dsp:txXfrm>
        <a:off x="4886988" y="1177208"/>
        <a:ext cx="2145229" cy="13298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CBA55B-D870-407B-8A96-106FFC20C583}">
      <dsp:nvSpPr>
        <dsp:cNvPr id="0" name=""/>
        <dsp:cNvSpPr/>
      </dsp:nvSpPr>
      <dsp:spPr>
        <a:xfrm>
          <a:off x="0" y="0"/>
          <a:ext cx="5177103" cy="94356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CO" sz="2100" kern="1200" smtClean="0"/>
            <a:t>Creación del Comité de Gestión y Desempeño Institucional</a:t>
          </a:r>
          <a:endParaRPr lang="es-CO" sz="2100" kern="1200" dirty="0"/>
        </a:p>
      </dsp:txBody>
      <dsp:txXfrm>
        <a:off x="27636" y="27636"/>
        <a:ext cx="4158923" cy="888293"/>
      </dsp:txXfrm>
    </dsp:sp>
    <dsp:sp modelId="{92F59CA9-BD4A-4FDC-AEAA-01BB761F4054}">
      <dsp:nvSpPr>
        <dsp:cNvPr id="0" name=""/>
        <dsp:cNvSpPr/>
      </dsp:nvSpPr>
      <dsp:spPr>
        <a:xfrm>
          <a:off x="456803" y="1100825"/>
          <a:ext cx="5177103" cy="943565"/>
        </a:xfrm>
        <a:prstGeom prst="roundRect">
          <a:avLst>
            <a:gd name="adj" fmla="val 10000"/>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CO" sz="2100" kern="1200" smtClean="0"/>
            <a:t>Funcionalidad del Comité de Gestión y Desempeño Institucional</a:t>
          </a:r>
          <a:endParaRPr lang="es-CO" sz="2100" kern="1200" dirty="0"/>
        </a:p>
      </dsp:txBody>
      <dsp:txXfrm>
        <a:off x="484439" y="1128461"/>
        <a:ext cx="4051710" cy="888293"/>
      </dsp:txXfrm>
    </dsp:sp>
    <dsp:sp modelId="{90835CF9-DD9F-4BF4-A1F9-F3EABEBC9993}">
      <dsp:nvSpPr>
        <dsp:cNvPr id="0" name=""/>
        <dsp:cNvSpPr/>
      </dsp:nvSpPr>
      <dsp:spPr>
        <a:xfrm>
          <a:off x="913606" y="2201651"/>
          <a:ext cx="5177103" cy="943565"/>
        </a:xfrm>
        <a:prstGeom prst="roundRect">
          <a:avLst>
            <a:gd name="adj" fmla="val 10000"/>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s-CO" sz="2100" kern="1200" smtClean="0"/>
            <a:t>El Comité debe ser una Instancia Interna para la Toma de Decisiones</a:t>
          </a:r>
          <a:endParaRPr lang="es-CO" sz="2100" kern="1200" dirty="0"/>
        </a:p>
      </dsp:txBody>
      <dsp:txXfrm>
        <a:off x="941242" y="2229287"/>
        <a:ext cx="4051710" cy="888293"/>
      </dsp:txXfrm>
    </dsp:sp>
    <dsp:sp modelId="{931E313A-6D37-4084-BA58-612B32F54815}">
      <dsp:nvSpPr>
        <dsp:cNvPr id="0" name=""/>
        <dsp:cNvSpPr/>
      </dsp:nvSpPr>
      <dsp:spPr>
        <a:xfrm>
          <a:off x="4563786" y="715536"/>
          <a:ext cx="613317" cy="613317"/>
        </a:xfrm>
        <a:prstGeom prst="downArrow">
          <a:avLst>
            <a:gd name="adj1" fmla="val 55000"/>
            <a:gd name="adj2" fmla="val 45000"/>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es-CO" sz="2700" kern="1200"/>
        </a:p>
      </dsp:txBody>
      <dsp:txXfrm>
        <a:off x="4701782" y="715536"/>
        <a:ext cx="337325" cy="461521"/>
      </dsp:txXfrm>
    </dsp:sp>
    <dsp:sp modelId="{9DFBCB31-7377-43C8-8287-5D977D37529D}">
      <dsp:nvSpPr>
        <dsp:cNvPr id="0" name=""/>
        <dsp:cNvSpPr/>
      </dsp:nvSpPr>
      <dsp:spPr>
        <a:xfrm>
          <a:off x="5020589" y="1810072"/>
          <a:ext cx="613317" cy="613317"/>
        </a:xfrm>
        <a:prstGeom prst="downArrow">
          <a:avLst>
            <a:gd name="adj1" fmla="val 55000"/>
            <a:gd name="adj2" fmla="val 45000"/>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es-CO" sz="2700" kern="1200"/>
        </a:p>
      </dsp:txBody>
      <dsp:txXfrm>
        <a:off x="5158585" y="1810072"/>
        <a:ext cx="337325" cy="46152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6BA71-DBDF-4D3F-9DF7-8ACF4EA04E9D}">
      <dsp:nvSpPr>
        <dsp:cNvPr id="0" name=""/>
        <dsp:cNvSpPr/>
      </dsp:nvSpPr>
      <dsp:spPr>
        <a:xfrm>
          <a:off x="731036" y="1561820"/>
          <a:ext cx="612283" cy="1232492"/>
        </a:xfrm>
        <a:custGeom>
          <a:avLst/>
          <a:gdLst/>
          <a:ahLst/>
          <a:cxnLst/>
          <a:rect l="0" t="0" r="0" b="0"/>
          <a:pathLst>
            <a:path>
              <a:moveTo>
                <a:pt x="0" y="0"/>
              </a:moveTo>
              <a:lnTo>
                <a:pt x="306141" y="0"/>
              </a:lnTo>
              <a:lnTo>
                <a:pt x="306141" y="1232492"/>
              </a:lnTo>
              <a:lnTo>
                <a:pt x="612283" y="1232492"/>
              </a:lnTo>
            </a:path>
          </a:pathLst>
        </a:custGeom>
        <a:noFill/>
        <a:ln w="12700" cap="flat" cmpd="sng" algn="ctr">
          <a:solidFill>
            <a:schemeClr val="accent5">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O" sz="500" kern="1200"/>
        </a:p>
      </dsp:txBody>
      <dsp:txXfrm>
        <a:off x="1002772" y="2143661"/>
        <a:ext cx="68810" cy="68810"/>
      </dsp:txXfrm>
    </dsp:sp>
    <dsp:sp modelId="{72C9B797-C8CC-4984-9258-7D0DBE02E6AF}">
      <dsp:nvSpPr>
        <dsp:cNvPr id="0" name=""/>
        <dsp:cNvSpPr/>
      </dsp:nvSpPr>
      <dsp:spPr>
        <a:xfrm>
          <a:off x="2688236" y="709113"/>
          <a:ext cx="739895" cy="2549468"/>
        </a:xfrm>
        <a:custGeom>
          <a:avLst/>
          <a:gdLst/>
          <a:ahLst/>
          <a:cxnLst/>
          <a:rect l="0" t="0" r="0" b="0"/>
          <a:pathLst>
            <a:path>
              <a:moveTo>
                <a:pt x="0" y="0"/>
              </a:moveTo>
              <a:lnTo>
                <a:pt x="369947" y="0"/>
              </a:lnTo>
              <a:lnTo>
                <a:pt x="369947" y="2549468"/>
              </a:lnTo>
              <a:lnTo>
                <a:pt x="739895" y="2549468"/>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CO" sz="900" kern="1200"/>
        </a:p>
      </dsp:txBody>
      <dsp:txXfrm>
        <a:off x="2991817" y="1917480"/>
        <a:ext cx="132733" cy="132733"/>
      </dsp:txXfrm>
    </dsp:sp>
    <dsp:sp modelId="{A9B7EBE3-9863-4645-A023-0A55F4D9CA4B}">
      <dsp:nvSpPr>
        <dsp:cNvPr id="0" name=""/>
        <dsp:cNvSpPr/>
      </dsp:nvSpPr>
      <dsp:spPr>
        <a:xfrm>
          <a:off x="2688236" y="709113"/>
          <a:ext cx="739895" cy="2040602"/>
        </a:xfrm>
        <a:custGeom>
          <a:avLst/>
          <a:gdLst/>
          <a:ahLst/>
          <a:cxnLst/>
          <a:rect l="0" t="0" r="0" b="0"/>
          <a:pathLst>
            <a:path>
              <a:moveTo>
                <a:pt x="0" y="0"/>
              </a:moveTo>
              <a:lnTo>
                <a:pt x="369947" y="0"/>
              </a:lnTo>
              <a:lnTo>
                <a:pt x="369947" y="2040602"/>
              </a:lnTo>
              <a:lnTo>
                <a:pt x="739895" y="2040602"/>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s-CO" sz="700" kern="1200"/>
        </a:p>
      </dsp:txBody>
      <dsp:txXfrm>
        <a:off x="3003919" y="1675149"/>
        <a:ext cx="108530" cy="108530"/>
      </dsp:txXfrm>
    </dsp:sp>
    <dsp:sp modelId="{E1E5E349-1E97-45C0-80E5-5951839BEB85}">
      <dsp:nvSpPr>
        <dsp:cNvPr id="0" name=""/>
        <dsp:cNvSpPr/>
      </dsp:nvSpPr>
      <dsp:spPr>
        <a:xfrm>
          <a:off x="2688236" y="709113"/>
          <a:ext cx="739895" cy="1531737"/>
        </a:xfrm>
        <a:custGeom>
          <a:avLst/>
          <a:gdLst/>
          <a:ahLst/>
          <a:cxnLst/>
          <a:rect l="0" t="0" r="0" b="0"/>
          <a:pathLst>
            <a:path>
              <a:moveTo>
                <a:pt x="0" y="0"/>
              </a:moveTo>
              <a:lnTo>
                <a:pt x="369947" y="0"/>
              </a:lnTo>
              <a:lnTo>
                <a:pt x="369947" y="1531737"/>
              </a:lnTo>
              <a:lnTo>
                <a:pt x="739895" y="1531737"/>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CO" sz="600" kern="1200"/>
        </a:p>
      </dsp:txBody>
      <dsp:txXfrm>
        <a:off x="3015657" y="1432455"/>
        <a:ext cx="85053" cy="85053"/>
      </dsp:txXfrm>
    </dsp:sp>
    <dsp:sp modelId="{D504C81D-2AAD-4A3F-A642-8FD8AFD9F5AF}">
      <dsp:nvSpPr>
        <dsp:cNvPr id="0" name=""/>
        <dsp:cNvSpPr/>
      </dsp:nvSpPr>
      <dsp:spPr>
        <a:xfrm>
          <a:off x="2688236" y="709113"/>
          <a:ext cx="739895" cy="1022872"/>
        </a:xfrm>
        <a:custGeom>
          <a:avLst/>
          <a:gdLst/>
          <a:ahLst/>
          <a:cxnLst/>
          <a:rect l="0" t="0" r="0" b="0"/>
          <a:pathLst>
            <a:path>
              <a:moveTo>
                <a:pt x="0" y="0"/>
              </a:moveTo>
              <a:lnTo>
                <a:pt x="369947" y="0"/>
              </a:lnTo>
              <a:lnTo>
                <a:pt x="369947" y="1022872"/>
              </a:lnTo>
              <a:lnTo>
                <a:pt x="739895" y="1022872"/>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O" sz="500" kern="1200"/>
        </a:p>
      </dsp:txBody>
      <dsp:txXfrm>
        <a:off x="3026623" y="1188988"/>
        <a:ext cx="63121" cy="63121"/>
      </dsp:txXfrm>
    </dsp:sp>
    <dsp:sp modelId="{3B2B5EF3-D279-409F-822E-9DECFAC26A65}">
      <dsp:nvSpPr>
        <dsp:cNvPr id="0" name=""/>
        <dsp:cNvSpPr/>
      </dsp:nvSpPr>
      <dsp:spPr>
        <a:xfrm>
          <a:off x="2688236" y="709113"/>
          <a:ext cx="739895" cy="514006"/>
        </a:xfrm>
        <a:custGeom>
          <a:avLst/>
          <a:gdLst/>
          <a:ahLst/>
          <a:cxnLst/>
          <a:rect l="0" t="0" r="0" b="0"/>
          <a:pathLst>
            <a:path>
              <a:moveTo>
                <a:pt x="0" y="0"/>
              </a:moveTo>
              <a:lnTo>
                <a:pt x="369947" y="0"/>
              </a:lnTo>
              <a:lnTo>
                <a:pt x="369947" y="514006"/>
              </a:lnTo>
              <a:lnTo>
                <a:pt x="739895" y="514006"/>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O" sz="500" kern="1200"/>
        </a:p>
      </dsp:txBody>
      <dsp:txXfrm>
        <a:off x="3035661" y="943593"/>
        <a:ext cx="45045" cy="45045"/>
      </dsp:txXfrm>
    </dsp:sp>
    <dsp:sp modelId="{9C009223-9EA5-4809-83C2-A3F9019E51E7}">
      <dsp:nvSpPr>
        <dsp:cNvPr id="0" name=""/>
        <dsp:cNvSpPr/>
      </dsp:nvSpPr>
      <dsp:spPr>
        <a:xfrm>
          <a:off x="2688236" y="663393"/>
          <a:ext cx="739895" cy="91440"/>
        </a:xfrm>
        <a:custGeom>
          <a:avLst/>
          <a:gdLst/>
          <a:ahLst/>
          <a:cxnLst/>
          <a:rect l="0" t="0" r="0" b="0"/>
          <a:pathLst>
            <a:path>
              <a:moveTo>
                <a:pt x="0" y="45720"/>
              </a:moveTo>
              <a:lnTo>
                <a:pt x="369947" y="45720"/>
              </a:lnTo>
              <a:lnTo>
                <a:pt x="369947" y="50861"/>
              </a:lnTo>
              <a:lnTo>
                <a:pt x="739895" y="50861"/>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O" sz="500" kern="1200"/>
        </a:p>
      </dsp:txBody>
      <dsp:txXfrm>
        <a:off x="3039686" y="690615"/>
        <a:ext cx="36995" cy="36995"/>
      </dsp:txXfrm>
    </dsp:sp>
    <dsp:sp modelId="{CF58AA3F-3174-42B6-A8F8-DE58F53F706D}">
      <dsp:nvSpPr>
        <dsp:cNvPr id="0" name=""/>
        <dsp:cNvSpPr/>
      </dsp:nvSpPr>
      <dsp:spPr>
        <a:xfrm>
          <a:off x="2688236" y="205389"/>
          <a:ext cx="739895" cy="503723"/>
        </a:xfrm>
        <a:custGeom>
          <a:avLst/>
          <a:gdLst/>
          <a:ahLst/>
          <a:cxnLst/>
          <a:rect l="0" t="0" r="0" b="0"/>
          <a:pathLst>
            <a:path>
              <a:moveTo>
                <a:pt x="0" y="503723"/>
              </a:moveTo>
              <a:lnTo>
                <a:pt x="369947" y="503723"/>
              </a:lnTo>
              <a:lnTo>
                <a:pt x="369947" y="0"/>
              </a:lnTo>
              <a:lnTo>
                <a:pt x="739895" y="0"/>
              </a:lnTo>
            </a:path>
          </a:pathLst>
        </a:custGeom>
        <a:noFill/>
        <a:ln w="12700" cap="flat" cmpd="sng" algn="ctr">
          <a:solidFill>
            <a:schemeClr val="accent6">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O" sz="500" kern="1200"/>
        </a:p>
      </dsp:txBody>
      <dsp:txXfrm>
        <a:off x="3035807" y="434874"/>
        <a:ext cx="44754" cy="44754"/>
      </dsp:txXfrm>
    </dsp:sp>
    <dsp:sp modelId="{8AFD935E-4690-4819-B124-4B4F4E6D646C}">
      <dsp:nvSpPr>
        <dsp:cNvPr id="0" name=""/>
        <dsp:cNvSpPr/>
      </dsp:nvSpPr>
      <dsp:spPr>
        <a:xfrm>
          <a:off x="731036" y="709113"/>
          <a:ext cx="621937" cy="852707"/>
        </a:xfrm>
        <a:custGeom>
          <a:avLst/>
          <a:gdLst/>
          <a:ahLst/>
          <a:cxnLst/>
          <a:rect l="0" t="0" r="0" b="0"/>
          <a:pathLst>
            <a:path>
              <a:moveTo>
                <a:pt x="0" y="852707"/>
              </a:moveTo>
              <a:lnTo>
                <a:pt x="310968" y="852707"/>
              </a:lnTo>
              <a:lnTo>
                <a:pt x="310968" y="0"/>
              </a:lnTo>
              <a:lnTo>
                <a:pt x="621937" y="0"/>
              </a:lnTo>
            </a:path>
          </a:pathLst>
        </a:custGeom>
        <a:noFill/>
        <a:ln w="12700" cap="flat" cmpd="sng" algn="ctr">
          <a:solidFill>
            <a:schemeClr val="accent5">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O" sz="500" kern="1200"/>
        </a:p>
      </dsp:txBody>
      <dsp:txXfrm>
        <a:off x="1015619" y="1109081"/>
        <a:ext cx="52771" cy="52771"/>
      </dsp:txXfrm>
    </dsp:sp>
    <dsp:sp modelId="{73737A26-ED0D-4315-A4E5-4E3A1AC322CE}">
      <dsp:nvSpPr>
        <dsp:cNvPr id="0" name=""/>
        <dsp:cNvSpPr/>
      </dsp:nvSpPr>
      <dsp:spPr>
        <a:xfrm rot="16200000">
          <a:off x="-543805" y="1358274"/>
          <a:ext cx="2142590" cy="407092"/>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tx1"/>
              </a:solidFill>
            </a:rPr>
            <a:t>OPERACION</a:t>
          </a:r>
          <a:endParaRPr lang="es-CO" sz="2600" kern="1200" dirty="0">
            <a:solidFill>
              <a:schemeClr val="tx1"/>
            </a:solidFill>
          </a:endParaRPr>
        </a:p>
      </dsp:txBody>
      <dsp:txXfrm>
        <a:off x="-543805" y="1358274"/>
        <a:ext cx="2142590" cy="407092"/>
      </dsp:txXfrm>
    </dsp:sp>
    <dsp:sp modelId="{FF6A7B8A-C40F-4D30-BDE0-736AAACFC76C}">
      <dsp:nvSpPr>
        <dsp:cNvPr id="0" name=""/>
        <dsp:cNvSpPr/>
      </dsp:nvSpPr>
      <dsp:spPr>
        <a:xfrm>
          <a:off x="1352973" y="505567"/>
          <a:ext cx="1335262" cy="407092"/>
        </a:xfrm>
        <a:prstGeom prst="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kern="1200" dirty="0" smtClean="0">
              <a:solidFill>
                <a:schemeClr val="tx1"/>
              </a:solidFill>
            </a:rPr>
            <a:t>DIMENSIONES</a:t>
          </a:r>
          <a:endParaRPr lang="es-CO" sz="1700" kern="1200" dirty="0">
            <a:solidFill>
              <a:schemeClr val="tx1"/>
            </a:solidFill>
          </a:endParaRPr>
        </a:p>
      </dsp:txBody>
      <dsp:txXfrm>
        <a:off x="1352973" y="505567"/>
        <a:ext cx="1335262" cy="407092"/>
      </dsp:txXfrm>
    </dsp:sp>
    <dsp:sp modelId="{30CC6613-8A2C-4BCA-834A-F1E15D2A2A61}">
      <dsp:nvSpPr>
        <dsp:cNvPr id="0" name=""/>
        <dsp:cNvSpPr/>
      </dsp:nvSpPr>
      <dsp:spPr>
        <a:xfrm>
          <a:off x="3428132" y="1843"/>
          <a:ext cx="2779549"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0" kern="1200" dirty="0" smtClean="0">
              <a:solidFill>
                <a:schemeClr val="tx1"/>
              </a:solidFill>
            </a:rPr>
            <a:t>Talento Humano</a:t>
          </a:r>
          <a:endParaRPr lang="es-CO" sz="1600" b="0" kern="1200" dirty="0">
            <a:solidFill>
              <a:schemeClr val="tx1"/>
            </a:solidFill>
          </a:endParaRPr>
        </a:p>
      </dsp:txBody>
      <dsp:txXfrm>
        <a:off x="3428132" y="1843"/>
        <a:ext cx="2779549" cy="407092"/>
      </dsp:txXfrm>
    </dsp:sp>
    <dsp:sp modelId="{CB189C16-4063-4A0E-AA8E-22930C79B76B}">
      <dsp:nvSpPr>
        <dsp:cNvPr id="0" name=""/>
        <dsp:cNvSpPr/>
      </dsp:nvSpPr>
      <dsp:spPr>
        <a:xfrm>
          <a:off x="3428132" y="510708"/>
          <a:ext cx="2782740"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solidFill>
                <a:schemeClr val="tx1"/>
              </a:solidFill>
            </a:rPr>
            <a:t>Direccionamiento Estratégico y Planeación</a:t>
          </a:r>
          <a:endParaRPr lang="es-CO" sz="1600" kern="1200" dirty="0">
            <a:solidFill>
              <a:schemeClr val="tx1"/>
            </a:solidFill>
          </a:endParaRPr>
        </a:p>
      </dsp:txBody>
      <dsp:txXfrm>
        <a:off x="3428132" y="510708"/>
        <a:ext cx="2782740" cy="407092"/>
      </dsp:txXfrm>
    </dsp:sp>
    <dsp:sp modelId="{D6C81962-5331-4C31-978A-701AC86CDF76}">
      <dsp:nvSpPr>
        <dsp:cNvPr id="0" name=""/>
        <dsp:cNvSpPr/>
      </dsp:nvSpPr>
      <dsp:spPr>
        <a:xfrm>
          <a:off x="3428132" y="1019574"/>
          <a:ext cx="2811595"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solidFill>
                <a:schemeClr val="tx1"/>
              </a:solidFill>
            </a:rPr>
            <a:t>Gestión con Valores para el Resultado</a:t>
          </a:r>
          <a:endParaRPr lang="es-CO" sz="1600" kern="1200" dirty="0">
            <a:solidFill>
              <a:schemeClr val="tx1"/>
            </a:solidFill>
          </a:endParaRPr>
        </a:p>
      </dsp:txBody>
      <dsp:txXfrm>
        <a:off x="3428132" y="1019574"/>
        <a:ext cx="2811595" cy="407092"/>
      </dsp:txXfrm>
    </dsp:sp>
    <dsp:sp modelId="{CFDAD8D1-6642-48DE-9032-716DE8504297}">
      <dsp:nvSpPr>
        <dsp:cNvPr id="0" name=""/>
        <dsp:cNvSpPr/>
      </dsp:nvSpPr>
      <dsp:spPr>
        <a:xfrm>
          <a:off x="3428132" y="1528439"/>
          <a:ext cx="2772485"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solidFill>
                <a:schemeClr val="tx1"/>
              </a:solidFill>
            </a:rPr>
            <a:t>Evaluación de Resultados</a:t>
          </a:r>
          <a:endParaRPr lang="es-CO" sz="1600" kern="1200" dirty="0">
            <a:solidFill>
              <a:schemeClr val="tx1"/>
            </a:solidFill>
          </a:endParaRPr>
        </a:p>
      </dsp:txBody>
      <dsp:txXfrm>
        <a:off x="3428132" y="1528439"/>
        <a:ext cx="2772485" cy="407092"/>
      </dsp:txXfrm>
    </dsp:sp>
    <dsp:sp modelId="{AF68CED6-2AC9-41B2-8F43-B545CDDAD4BD}">
      <dsp:nvSpPr>
        <dsp:cNvPr id="0" name=""/>
        <dsp:cNvSpPr/>
      </dsp:nvSpPr>
      <dsp:spPr>
        <a:xfrm>
          <a:off x="3428132" y="2037304"/>
          <a:ext cx="2782713"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solidFill>
                <a:schemeClr val="tx1"/>
              </a:solidFill>
            </a:rPr>
            <a:t>Información y Comunicación</a:t>
          </a:r>
          <a:endParaRPr lang="es-CO" sz="1600" kern="1200" dirty="0">
            <a:solidFill>
              <a:schemeClr val="tx1"/>
            </a:solidFill>
          </a:endParaRPr>
        </a:p>
      </dsp:txBody>
      <dsp:txXfrm>
        <a:off x="3428132" y="2037304"/>
        <a:ext cx="2782713" cy="407092"/>
      </dsp:txXfrm>
    </dsp:sp>
    <dsp:sp modelId="{A5CC6E01-FFBC-4A43-AA61-CB7716C58FBB}">
      <dsp:nvSpPr>
        <dsp:cNvPr id="0" name=""/>
        <dsp:cNvSpPr/>
      </dsp:nvSpPr>
      <dsp:spPr>
        <a:xfrm>
          <a:off x="3428132" y="2546169"/>
          <a:ext cx="2791793"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solidFill>
                <a:schemeClr val="tx1"/>
              </a:solidFill>
            </a:rPr>
            <a:t>Gestión del Conocimiento y la Innovación</a:t>
          </a:r>
          <a:endParaRPr lang="es-CO" sz="1600" kern="1200" dirty="0">
            <a:solidFill>
              <a:schemeClr val="tx1"/>
            </a:solidFill>
          </a:endParaRPr>
        </a:p>
      </dsp:txBody>
      <dsp:txXfrm>
        <a:off x="3428132" y="2546169"/>
        <a:ext cx="2791793" cy="407092"/>
      </dsp:txXfrm>
    </dsp:sp>
    <dsp:sp modelId="{13BA971E-3386-478D-9180-9F910944F58B}">
      <dsp:nvSpPr>
        <dsp:cNvPr id="0" name=""/>
        <dsp:cNvSpPr/>
      </dsp:nvSpPr>
      <dsp:spPr>
        <a:xfrm>
          <a:off x="3428132" y="3055035"/>
          <a:ext cx="2763419" cy="407092"/>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solidFill>
                <a:schemeClr val="tx1"/>
              </a:solidFill>
            </a:rPr>
            <a:t>Control Interno</a:t>
          </a:r>
          <a:endParaRPr lang="es-CO" sz="1600" kern="1200" dirty="0">
            <a:solidFill>
              <a:schemeClr val="tx1"/>
            </a:solidFill>
          </a:endParaRPr>
        </a:p>
      </dsp:txBody>
      <dsp:txXfrm>
        <a:off x="3428132" y="3055035"/>
        <a:ext cx="2763419" cy="407092"/>
      </dsp:txXfrm>
    </dsp:sp>
    <dsp:sp modelId="{3BF8CE81-32BB-42C7-B5A5-074D6B94814E}">
      <dsp:nvSpPr>
        <dsp:cNvPr id="0" name=""/>
        <dsp:cNvSpPr/>
      </dsp:nvSpPr>
      <dsp:spPr>
        <a:xfrm>
          <a:off x="1343319" y="2590766"/>
          <a:ext cx="1335262" cy="407092"/>
        </a:xfrm>
        <a:prstGeom prst="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b="0" kern="1200" dirty="0" smtClean="0">
              <a:solidFill>
                <a:schemeClr val="tx1"/>
              </a:solidFill>
            </a:rPr>
            <a:t>POLITICAS</a:t>
          </a:r>
          <a:endParaRPr lang="es-CO" sz="1700" b="0" kern="1200" dirty="0">
            <a:solidFill>
              <a:schemeClr val="tx1"/>
            </a:solidFill>
          </a:endParaRPr>
        </a:p>
      </dsp:txBody>
      <dsp:txXfrm>
        <a:off x="1343319" y="2590766"/>
        <a:ext cx="1335262" cy="40709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46362717"/>
      </p:ext>
    </p:extLst>
  </p:cSld>
  <p:clrMapOvr>
    <a:masterClrMapping/>
  </p:clrMapOvr>
  <p:transition spd="slow">
    <p:randomBa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485959605"/>
      </p:ext>
    </p:extLst>
  </p:cSld>
  <p:clrMapOvr>
    <a:masterClrMapping/>
  </p:clrMapOvr>
  <p:transition spd="slow">
    <p:randomBar dir="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4866263"/>
      </p:ext>
    </p:extLst>
  </p:cSld>
  <p:clrMapOvr>
    <a:masterClrMapping/>
  </p:clrMapOvr>
  <p:transition spd="slow">
    <p:randomBar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1498481487"/>
      </p:ext>
    </p:extLst>
  </p:cSld>
  <p:clrMapOvr>
    <a:masterClrMapping/>
  </p:clrMapOvr>
  <p:transition spd="slow">
    <p:randomBar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43869623"/>
      </p:ext>
    </p:extLst>
  </p:cSld>
  <p:clrMapOvr>
    <a:masterClrMapping/>
  </p:clrMapOvr>
  <p:transition spd="slow">
    <p:randomBar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2819593066"/>
      </p:ext>
    </p:extLst>
  </p:cSld>
  <p:clrMapOvr>
    <a:masterClrMapping/>
  </p:clrMapOvr>
  <p:transition spd="slow">
    <p:randomBar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50494292"/>
      </p:ext>
    </p:extLst>
  </p:cSld>
  <p:clrMapOvr>
    <a:masterClrMapping/>
  </p:clrMapOvr>
  <p:transition spd="slow">
    <p:randomBar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92881053"/>
      </p:ext>
    </p:extLst>
  </p:cSld>
  <p:clrMapOvr>
    <a:masterClrMapping/>
  </p:clrMapOvr>
  <p:transition spd="slow">
    <p:randomBar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44840539"/>
      </p:ext>
    </p:extLst>
  </p:cSld>
  <p:clrMapOvr>
    <a:masterClrMapping/>
  </p:clrMapOvr>
  <p:transition spd="slow">
    <p:randomBar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1043777790"/>
      </p:ext>
    </p:extLst>
  </p:cSld>
  <p:clrMapOvr>
    <a:masterClrMapping/>
  </p:clrMapOvr>
  <p:transition spd="slow">
    <p:randomBar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6/9/2020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98086886"/>
      </p:ext>
    </p:extLst>
  </p:cSld>
  <p:clrMapOvr>
    <a:masterClrMapping/>
  </p:clrMapOvr>
  <p:transition spd="slow">
    <p:randomBar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76000">
              <a:schemeClr val="accent2">
                <a:lumMod val="0"/>
                <a:lumOff val="100000"/>
              </a:schemeClr>
            </a:gs>
            <a:gs pos="100000">
              <a:srgbClr val="00B0F0"/>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6/9/2020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30747536"/>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spd="slow">
    <p:randomBar dir="vert"/>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funcionpublica.gov.co/web/mipg/conozca-mip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diagramLayout" Target="../diagrams/layout2.xml"/><Relationship Id="rId7" Type="http://schemas.openxmlformats.org/officeDocument/2006/relationships/image" Target="../media/image3.jp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11" Type="http://schemas.openxmlformats.org/officeDocument/2006/relationships/image" Target="../media/image1.jpeg"/><Relationship Id="rId5" Type="http://schemas.openxmlformats.org/officeDocument/2006/relationships/diagramColors" Target="../diagrams/colors2.xml"/><Relationship Id="rId10" Type="http://schemas.openxmlformats.org/officeDocument/2006/relationships/image" Target="../media/image6.jpg"/><Relationship Id="rId4" Type="http://schemas.openxmlformats.org/officeDocument/2006/relationships/diagramQuickStyle" Target="../diagrams/quickStyle2.xml"/><Relationship Id="rId9" Type="http://schemas.openxmlformats.org/officeDocument/2006/relationships/image" Target="../media/image5.jpg"/></Relationships>
</file>

<file path=ppt/slides/_rels/slide1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image" Target="../media/image1.jpeg"/><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6.xml.rels><?xml version="1.0" encoding="UTF-8" standalone="yes"?>
<Relationships xmlns="http://schemas.openxmlformats.org/package/2006/relationships"><Relationship Id="rId8" Type="http://schemas.openxmlformats.org/officeDocument/2006/relationships/diagramData" Target="../diagrams/data11.xml"/><Relationship Id="rId13" Type="http://schemas.openxmlformats.org/officeDocument/2006/relationships/image" Target="../media/image1.jpeg"/><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27.xml.rels><?xml version="1.0" encoding="UTF-8" standalone="yes"?>
<Relationships xmlns="http://schemas.openxmlformats.org/package/2006/relationships"><Relationship Id="rId3" Type="http://schemas.openxmlformats.org/officeDocument/2006/relationships/hyperlink" Target="https://www.youtube.com/watch?v=T9bH10i_ysQ" TargetMode="External"/><Relationship Id="rId2" Type="http://schemas.openxmlformats.org/officeDocument/2006/relationships/image" Target="../media/image7.jp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5.xml.rels><?xml version="1.0" encoding="UTF-8" standalone="yes"?>
<Relationships xmlns="http://schemas.openxmlformats.org/package/2006/relationships"><Relationship Id="rId3" Type="http://schemas.openxmlformats.org/officeDocument/2006/relationships/hyperlink" Target="https://www.funcionpublica.gov.co/web/eva/codigo-integridad"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3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39.xml.rels><?xml version="1.0" encoding="UTF-8" standalone="yes"?>
<Relationships xmlns="http://schemas.openxmlformats.org/package/2006/relationships"><Relationship Id="rId8" Type="http://schemas.openxmlformats.org/officeDocument/2006/relationships/diagramData" Target="../diagrams/data19.xml"/><Relationship Id="rId13" Type="http://schemas.openxmlformats.org/officeDocument/2006/relationships/image" Target="../media/image1.jpeg"/><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5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5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5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61.xml.rels><?xml version="1.0" encoding="UTF-8" standalone="yes"?>
<Relationships xmlns="http://schemas.openxmlformats.org/package/2006/relationships"><Relationship Id="rId3" Type="http://schemas.openxmlformats.org/officeDocument/2006/relationships/hyperlink" Target="https://www.funcionpublica.gov.co/web/mipg/autodiagnostico"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62.xml.rels><?xml version="1.0" encoding="UTF-8" standalone="yes"?>
<Relationships xmlns="http://schemas.openxmlformats.org/package/2006/relationships"><Relationship Id="rId3" Type="http://schemas.openxmlformats.org/officeDocument/2006/relationships/hyperlink" Target="https://www.funcionpublica.gov.co/web/mipg/furag"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63.xml.rels><?xml version="1.0" encoding="UTF-8" standalone="yes"?>
<Relationships xmlns="http://schemas.openxmlformats.org/package/2006/relationships"><Relationship Id="rId3" Type="http://schemas.openxmlformats.org/officeDocument/2006/relationships/hyperlink" Target="https://www.funcionpublica.gov.co/web/mipg/resultados-medicion"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6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31820" y="182718"/>
            <a:ext cx="8443011" cy="4047186"/>
          </a:xfrm>
        </p:spPr>
        <p:txBody>
          <a:bodyPr/>
          <a:lstStyle/>
          <a:p>
            <a:r>
              <a:rPr lang="es-CO" sz="5400" b="1" dirty="0">
                <a:solidFill>
                  <a:srgbClr val="0652EA"/>
                </a:solidFill>
                <a:latin typeface="Mistral" panose="03090702030407020403" pitchFamily="66" charset="0"/>
              </a:rPr>
              <a:t>MODELO INTEGRADO DE PLANEACION Y GESTION </a:t>
            </a:r>
            <a:r>
              <a:rPr lang="es-CO" sz="14925" b="1" dirty="0">
                <a:solidFill>
                  <a:srgbClr val="FF0000"/>
                </a:solidFill>
                <a:latin typeface="Mistral" panose="03090702030407020403" pitchFamily="66" charset="0"/>
              </a:rPr>
              <a:t>MIPG</a:t>
            </a:r>
          </a:p>
        </p:txBody>
      </p:sp>
      <p:sp>
        <p:nvSpPr>
          <p:cNvPr id="3" name="Subtítulo 2"/>
          <p:cNvSpPr>
            <a:spLocks noGrp="1"/>
          </p:cNvSpPr>
          <p:nvPr>
            <p:ph type="subTitle" idx="1"/>
          </p:nvPr>
        </p:nvSpPr>
        <p:spPr>
          <a:xfrm>
            <a:off x="1584102" y="6519929"/>
            <a:ext cx="5911403" cy="338071"/>
          </a:xfrm>
        </p:spPr>
        <p:txBody>
          <a:bodyPr>
            <a:noAutofit/>
          </a:bodyPr>
          <a:lstStyle/>
          <a:p>
            <a:pPr>
              <a:spcBef>
                <a:spcPts val="0"/>
              </a:spcBef>
            </a:pPr>
            <a:r>
              <a:rPr lang="es-CO" sz="1500" dirty="0">
                <a:solidFill>
                  <a:srgbClr val="FF0000"/>
                </a:solidFill>
              </a:rPr>
              <a:t>INSTITUTO MUNICIPAL DE DEPORTE Y RECREACION DE VALLEDUPAR</a:t>
            </a:r>
          </a:p>
        </p:txBody>
      </p:sp>
      <p:sp>
        <p:nvSpPr>
          <p:cNvPr id="5" name="Subtítulo 2"/>
          <p:cNvSpPr txBox="1">
            <a:spLocks/>
          </p:cNvSpPr>
          <p:nvPr/>
        </p:nvSpPr>
        <p:spPr>
          <a:xfrm>
            <a:off x="1584101" y="6172199"/>
            <a:ext cx="5911403" cy="347730"/>
          </a:xfrm>
          <a:prstGeom prst="rect">
            <a:avLst/>
          </a:prstGeom>
        </p:spPr>
        <p:txBody>
          <a:bodyPr vert="horz" lIns="68580" tIns="34290" rIns="68580" bIns="3429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spcBef>
                <a:spcPts val="0"/>
              </a:spcBef>
            </a:pPr>
            <a:r>
              <a:rPr lang="es-CO" sz="1500" dirty="0">
                <a:hlinkClick r:id="rId2"/>
              </a:rPr>
              <a:t>https://www.funcionpublica.gov.co/web/mipg/conozca-mipg</a:t>
            </a:r>
            <a:endParaRPr lang="es-CO" sz="1500" dirty="0">
              <a:solidFill>
                <a:srgbClr val="FF0000"/>
              </a:solidFill>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773" y="3733978"/>
            <a:ext cx="2908145" cy="2264356"/>
          </a:xfrm>
          <a:prstGeom prst="rect">
            <a:avLst/>
          </a:prstGeom>
        </p:spPr>
      </p:pic>
    </p:spTree>
    <p:extLst>
      <p:ext uri="{BB962C8B-B14F-4D97-AF65-F5344CB8AC3E}">
        <p14:creationId xmlns:p14="http://schemas.microsoft.com/office/powerpoint/2010/main" val="2366014747"/>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790914" y="277700"/>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41123" y="1433900"/>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8</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Los Valores del Servicio Público establecidos en el Código de Integridad de MIPG son Honestidad, Respeto, Compromiso, Justicia y:</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Diligencia.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Eficiencia.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Imparcialidad.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Trabajo en Equipo.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60062630"/>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010101" y="226185"/>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556122" y="1615777"/>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9</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De los 12 procesos de Planeación, cuantos corresponden a la dimensión de Talento Humano:</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7.</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17.</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12.</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6.</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93725573"/>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790914" y="264822"/>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28245" y="1485416"/>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10</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Las Herramientas del Componente de Medición de MIPG son: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Autodiagnóstico.</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FURAG II.</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Índice de Desempeño Institucional.</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Todas las Anteriores.</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620514571"/>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71923" y="342095"/>
            <a:ext cx="6355724" cy="801708"/>
          </a:xfrm>
        </p:spPr>
        <p:txBody>
          <a:body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sp>
        <p:nvSpPr>
          <p:cNvPr id="5" name="Subtítulo 4"/>
          <p:cNvSpPr>
            <a:spLocks noGrp="1"/>
          </p:cNvSpPr>
          <p:nvPr>
            <p:ph type="subTitle" idx="1"/>
          </p:nvPr>
        </p:nvSpPr>
        <p:spPr>
          <a:xfrm>
            <a:off x="1244933" y="1370311"/>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ANTECEDENTES</a:t>
            </a:r>
          </a:p>
          <a:p>
            <a:pPr algn="ctr"/>
            <a:endParaRPr lang="es-CO" sz="2100" dirty="0">
              <a:solidFill>
                <a:srgbClr val="FF0000"/>
              </a:solidFill>
              <a:latin typeface="Mistral" panose="03090702030407020403" pitchFamily="66" charset="0"/>
            </a:endParaRPr>
          </a:p>
        </p:txBody>
      </p:sp>
      <p:graphicFrame>
        <p:nvGraphicFramePr>
          <p:cNvPr id="7" name="Diagrama 6"/>
          <p:cNvGraphicFramePr/>
          <p:nvPr>
            <p:extLst>
              <p:ext uri="{D42A27DB-BD31-4B8C-83A1-F6EECF244321}">
                <p14:modId xmlns:p14="http://schemas.microsoft.com/office/powerpoint/2010/main" val="3540340316"/>
              </p:ext>
            </p:extLst>
          </p:nvPr>
        </p:nvGraphicFramePr>
        <p:xfrm>
          <a:off x="1713914" y="2050727"/>
          <a:ext cx="5871742" cy="33326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Resultado de imagen para LOGO MIP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39502"/>
            <a:ext cx="3581830" cy="743829"/>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574482913"/>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4"/>
          <p:cNvSpPr>
            <a:spLocks noGrp="1"/>
          </p:cNvSpPr>
          <p:nvPr>
            <p:ph type="subTitle" idx="1"/>
          </p:nvPr>
        </p:nvSpPr>
        <p:spPr>
          <a:xfrm>
            <a:off x="1030094" y="991722"/>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ANTECEDENTES</a:t>
            </a:r>
          </a:p>
          <a:p>
            <a:pPr algn="ctr"/>
            <a:endParaRPr lang="es-CO" sz="2100" dirty="0">
              <a:solidFill>
                <a:srgbClr val="FF0000"/>
              </a:solidFill>
              <a:latin typeface="Mistral" panose="03090702030407020403" pitchFamily="66" charset="0"/>
            </a:endParaRPr>
          </a:p>
        </p:txBody>
      </p:sp>
      <p:graphicFrame>
        <p:nvGraphicFramePr>
          <p:cNvPr id="7" name="Diagrama 6"/>
          <p:cNvGraphicFramePr/>
          <p:nvPr>
            <p:extLst>
              <p:ext uri="{D42A27DB-BD31-4B8C-83A1-F6EECF244321}">
                <p14:modId xmlns:p14="http://schemas.microsoft.com/office/powerpoint/2010/main" val="1262304192"/>
              </p:ext>
            </p:extLst>
          </p:nvPr>
        </p:nvGraphicFramePr>
        <p:xfrm>
          <a:off x="-1344769" y="1987369"/>
          <a:ext cx="6753896" cy="40037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ítulo 1"/>
          <p:cNvSpPr txBox="1">
            <a:spLocks/>
          </p:cNvSpPr>
          <p:nvPr/>
        </p:nvSpPr>
        <p:spPr>
          <a:xfrm>
            <a:off x="1816918" y="10969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2" name="Imagen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34020" y="1988250"/>
            <a:ext cx="1356642" cy="914259"/>
          </a:xfrm>
          <a:prstGeom prst="rect">
            <a:avLst/>
          </a:prstGeom>
        </p:spPr>
      </p:pic>
      <p:pic>
        <p:nvPicPr>
          <p:cNvPr id="3" name="Imagen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55615" y="2500961"/>
            <a:ext cx="1358662" cy="991298"/>
          </a:xfrm>
          <a:prstGeom prst="rect">
            <a:avLst/>
          </a:prstGeom>
        </p:spPr>
      </p:pic>
      <p:pic>
        <p:nvPicPr>
          <p:cNvPr id="6" name="Imagen 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117640" y="3136233"/>
            <a:ext cx="1242636" cy="969028"/>
          </a:xfrm>
          <a:prstGeom prst="rect">
            <a:avLst/>
          </a:prstGeom>
        </p:spPr>
      </p:pic>
      <p:pic>
        <p:nvPicPr>
          <p:cNvPr id="9" name="Imagen 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697880" y="3821551"/>
            <a:ext cx="1249649" cy="1165990"/>
          </a:xfrm>
          <a:prstGeom prst="rect">
            <a:avLst/>
          </a:prstGeom>
        </p:spPr>
      </p:pic>
      <p:pic>
        <p:nvPicPr>
          <p:cNvPr id="10" name="Imagen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544778481"/>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4"/>
          <p:cNvSpPr>
            <a:spLocks noGrp="1"/>
          </p:cNvSpPr>
          <p:nvPr>
            <p:ph type="subTitle" idx="1"/>
          </p:nvPr>
        </p:nvSpPr>
        <p:spPr>
          <a:xfrm>
            <a:off x="550573" y="1614218"/>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ANTECEDENTES</a:t>
            </a:r>
          </a:p>
          <a:p>
            <a:pPr algn="ctr"/>
            <a:endParaRPr lang="es-CO" sz="2100" dirty="0">
              <a:solidFill>
                <a:srgbClr val="FF0000"/>
              </a:solidFill>
              <a:latin typeface="Mistral" panose="03090702030407020403" pitchFamily="66" charset="0"/>
            </a:endParaRPr>
          </a:p>
        </p:txBody>
      </p:sp>
      <p:graphicFrame>
        <p:nvGraphicFramePr>
          <p:cNvPr id="7" name="Diagrama 6"/>
          <p:cNvGraphicFramePr/>
          <p:nvPr>
            <p:extLst>
              <p:ext uri="{D42A27DB-BD31-4B8C-83A1-F6EECF244321}">
                <p14:modId xmlns:p14="http://schemas.microsoft.com/office/powerpoint/2010/main" val="2237934054"/>
              </p:ext>
            </p:extLst>
          </p:nvPr>
        </p:nvGraphicFramePr>
        <p:xfrm>
          <a:off x="805927" y="1453794"/>
          <a:ext cx="7468673" cy="4192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ítulo 1"/>
          <p:cNvSpPr txBox="1">
            <a:spLocks/>
          </p:cNvSpPr>
          <p:nvPr/>
        </p:nvSpPr>
        <p:spPr>
          <a:xfrm>
            <a:off x="1894192" y="26001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6" name="Picture 2" descr="Resultado de imagen para LOGO MIP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72743"/>
            <a:ext cx="3581830" cy="743829"/>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667576028"/>
      </p:ext>
    </p:extLst>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62047"/>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5" name="Subtítulo 4"/>
          <p:cNvSpPr>
            <a:spLocks noGrp="1"/>
          </p:cNvSpPr>
          <p:nvPr>
            <p:ph type="subTitle" idx="1"/>
          </p:nvPr>
        </p:nvSpPr>
        <p:spPr>
          <a:xfrm>
            <a:off x="1168759" y="1356640"/>
            <a:ext cx="6809703" cy="4013058"/>
          </a:xfrm>
        </p:spPr>
        <p:txBody>
          <a:bodyPr>
            <a:normAutofit/>
          </a:bodyPr>
          <a:lstStyle/>
          <a:p>
            <a:pPr algn="ctr"/>
            <a:endParaRPr lang="es-CO" sz="2100" b="1" dirty="0">
              <a:solidFill>
                <a:srgbClr val="FF0000"/>
              </a:solidFill>
              <a:latin typeface="Arial" panose="020B0604020202020204" pitchFamily="34" charset="0"/>
              <a:cs typeface="Arial" panose="020B0604020202020204" pitchFamily="34" charset="0"/>
            </a:endParaRPr>
          </a:p>
          <a:p>
            <a:pPr algn="ctr"/>
            <a:r>
              <a:rPr lang="es-CO" sz="2100" b="1" dirty="0">
                <a:solidFill>
                  <a:srgbClr val="FF0000"/>
                </a:solidFill>
                <a:latin typeface="Arial" panose="020B0604020202020204" pitchFamily="34" charset="0"/>
                <a:cs typeface="Arial" panose="020B0604020202020204" pitchFamily="34" charset="0"/>
              </a:rPr>
              <a:t>MODELO INTEGRADO DE PLANEACION Y GESTION</a:t>
            </a:r>
          </a:p>
          <a:p>
            <a:pPr algn="just"/>
            <a:r>
              <a:rPr lang="es-ES" dirty="0">
                <a:solidFill>
                  <a:srgbClr val="0652EA"/>
                </a:solidFill>
              </a:rPr>
              <a:t>Decreto 1083 de 2015</a:t>
            </a:r>
          </a:p>
          <a:p>
            <a:pPr algn="just"/>
            <a:r>
              <a:rPr lang="es-ES" sz="2100" dirty="0"/>
              <a:t>El Modelo Integrado de Planeación y Gestión – MIPG es un marco de referencia para dirigir, planear, ejecutar, hacer seguimiento, evaluar y controlar la gestión de las entidades y organismos públicos, con el fin de generar resultados que atiendan los planes de desarrollo y resuelvan las necesidades y problemas de los ciudadanos, con integridad y calidad en el servicio</a:t>
            </a:r>
            <a:endParaRPr lang="es-CO" sz="2100" b="1" i="1" u="sng" dirty="0">
              <a:latin typeface="Mistral" panose="03090702030407020403" pitchFamily="66" charset="0"/>
            </a:endParaRPr>
          </a:p>
        </p:txBody>
      </p:sp>
      <p:sp>
        <p:nvSpPr>
          <p:cNvPr id="8" name="Título 1"/>
          <p:cNvSpPr txBox="1">
            <a:spLocks/>
          </p:cNvSpPr>
          <p:nvPr/>
        </p:nvSpPr>
        <p:spPr>
          <a:xfrm>
            <a:off x="2100253" y="226185"/>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7" name="Imagen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332066274"/>
      </p:ext>
    </p:extLst>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476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5" name="Subtítulo 4"/>
          <p:cNvSpPr>
            <a:spLocks noGrp="1"/>
          </p:cNvSpPr>
          <p:nvPr>
            <p:ph type="subTitle" idx="1"/>
          </p:nvPr>
        </p:nvSpPr>
        <p:spPr>
          <a:xfrm>
            <a:off x="1310426" y="1614219"/>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SISTEMA DE GESTION</a:t>
            </a:r>
          </a:p>
          <a:p>
            <a:pPr algn="ctr"/>
            <a:r>
              <a:rPr lang="es-ES" sz="2100" dirty="0">
                <a:solidFill>
                  <a:srgbClr val="0652EA"/>
                </a:solidFill>
              </a:rPr>
              <a:t>Decreto 1499 de 2017</a:t>
            </a:r>
          </a:p>
          <a:p>
            <a:pPr algn="just"/>
            <a:r>
              <a:rPr lang="es-ES" sz="2100" dirty="0"/>
              <a:t>El Sistema de Gestión, creado en el artículo 133 de la Ley 1753 de 2015, que integra los Sistemas de Desarrollo Administrativo y de Gestión de la Calidad, es el conjunto de entidades y organismos del Estado, políticas, normas, recursos e información, cuyo objeto es </a:t>
            </a:r>
            <a:r>
              <a:rPr lang="es-ES" sz="2100" b="1" i="1" u="sng" dirty="0">
                <a:solidFill>
                  <a:srgbClr val="00B0F0"/>
                </a:solidFill>
              </a:rPr>
              <a:t>Dirigir la gestión pública al mejor desempeño institucional y a la consecución de resultados para la satisfacción de las necesidades y el goce efectivo de los derechos de los ciudadanos, en el marco de la legalidad y la integridad</a:t>
            </a:r>
            <a:endParaRPr lang="es-CO" sz="2100" b="1" i="1" u="sng" dirty="0">
              <a:solidFill>
                <a:srgbClr val="00B0F0"/>
              </a:solidFill>
              <a:latin typeface="Mistral" panose="03090702030407020403" pitchFamily="66" charset="0"/>
            </a:endParaRPr>
          </a:p>
        </p:txBody>
      </p:sp>
      <p:sp>
        <p:nvSpPr>
          <p:cNvPr id="8" name="Título 1"/>
          <p:cNvSpPr txBox="1">
            <a:spLocks/>
          </p:cNvSpPr>
          <p:nvPr/>
        </p:nvSpPr>
        <p:spPr>
          <a:xfrm>
            <a:off x="2267678" y="220252"/>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7" name="Imagen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502414256"/>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62637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txBox="1">
            <a:spLocks/>
          </p:cNvSpPr>
          <p:nvPr/>
        </p:nvSpPr>
        <p:spPr>
          <a:xfrm>
            <a:off x="2017208" y="20964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graphicFrame>
        <p:nvGraphicFramePr>
          <p:cNvPr id="6" name="Diagrama 5"/>
          <p:cNvGraphicFramePr/>
          <p:nvPr>
            <p:extLst>
              <p:ext uri="{D42A27DB-BD31-4B8C-83A1-F6EECF244321}">
                <p14:modId xmlns:p14="http://schemas.microsoft.com/office/powerpoint/2010/main" val="2627515151"/>
              </p:ext>
            </p:extLst>
          </p:nvPr>
        </p:nvGraphicFramePr>
        <p:xfrm>
          <a:off x="4503298" y="2260832"/>
          <a:ext cx="3643562" cy="29331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a 6"/>
          <p:cNvGraphicFramePr/>
          <p:nvPr>
            <p:extLst>
              <p:ext uri="{D42A27DB-BD31-4B8C-83A1-F6EECF244321}">
                <p14:modId xmlns:p14="http://schemas.microsoft.com/office/powerpoint/2010/main" val="1820124360"/>
              </p:ext>
            </p:extLst>
          </p:nvPr>
        </p:nvGraphicFramePr>
        <p:xfrm>
          <a:off x="605416" y="2177795"/>
          <a:ext cx="3750863" cy="301620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Subtítulo 4"/>
          <p:cNvSpPr>
            <a:spLocks noGrp="1"/>
          </p:cNvSpPr>
          <p:nvPr>
            <p:ph type="subTitle" idx="1"/>
          </p:nvPr>
        </p:nvSpPr>
        <p:spPr>
          <a:xfrm>
            <a:off x="1337157" y="1498295"/>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CICLO PHVA               MARCO DE REFERENCIA</a:t>
            </a:r>
          </a:p>
          <a:p>
            <a:pPr algn="ctr"/>
            <a:endParaRPr lang="es-CO" sz="2100" dirty="0">
              <a:solidFill>
                <a:srgbClr val="FF0000"/>
              </a:solidFill>
              <a:latin typeface="Mistral" panose="03090702030407020403" pitchFamily="66" charset="0"/>
            </a:endParaRPr>
          </a:p>
        </p:txBody>
      </p:sp>
      <p:pic>
        <p:nvPicPr>
          <p:cNvPr id="11" name="Imagen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064434016"/>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5524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txBox="1">
            <a:spLocks/>
          </p:cNvSpPr>
          <p:nvPr/>
        </p:nvSpPr>
        <p:spPr>
          <a:xfrm>
            <a:off x="2251901" y="194330"/>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graphicFrame>
        <p:nvGraphicFramePr>
          <p:cNvPr id="6" name="Diagrama 5"/>
          <p:cNvGraphicFramePr/>
          <p:nvPr>
            <p:extLst>
              <p:ext uri="{D42A27DB-BD31-4B8C-83A1-F6EECF244321}">
                <p14:modId xmlns:p14="http://schemas.microsoft.com/office/powerpoint/2010/main" val="1171147432"/>
              </p:ext>
            </p:extLst>
          </p:nvPr>
        </p:nvGraphicFramePr>
        <p:xfrm>
          <a:off x="2351675" y="2063120"/>
          <a:ext cx="4507157" cy="35657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ubtítulo 4"/>
          <p:cNvSpPr>
            <a:spLocks noGrp="1"/>
          </p:cNvSpPr>
          <p:nvPr>
            <p:ph type="subTitle" idx="1"/>
          </p:nvPr>
        </p:nvSpPr>
        <p:spPr>
          <a:xfrm>
            <a:off x="1140279" y="1438130"/>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MARCO DE REFERENCIA</a:t>
            </a:r>
          </a:p>
          <a:p>
            <a:pPr algn="ctr"/>
            <a:endParaRPr lang="es-CO" sz="2100" dirty="0">
              <a:solidFill>
                <a:srgbClr val="FF0000"/>
              </a:solidFill>
              <a:latin typeface="Mistral" panose="03090702030407020403" pitchFamily="66" charset="0"/>
            </a:endParaRPr>
          </a:p>
        </p:txBody>
      </p:sp>
      <p:sp>
        <p:nvSpPr>
          <p:cNvPr id="2" name="Rectángulo redondeado 1"/>
          <p:cNvSpPr/>
          <p:nvPr/>
        </p:nvSpPr>
        <p:spPr>
          <a:xfrm>
            <a:off x="503467" y="4231744"/>
            <a:ext cx="1318846" cy="102938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350" b="1" dirty="0">
                <a:solidFill>
                  <a:schemeClr val="tx1"/>
                </a:solidFill>
              </a:rPr>
              <a:t>DERECHOS</a:t>
            </a:r>
          </a:p>
          <a:p>
            <a:pPr algn="ctr"/>
            <a:r>
              <a:rPr lang="es-CO" sz="1350" b="1" dirty="0">
                <a:solidFill>
                  <a:schemeClr val="tx1"/>
                </a:solidFill>
              </a:rPr>
              <a:t>PROBLEMAS</a:t>
            </a:r>
          </a:p>
          <a:p>
            <a:pPr algn="ctr"/>
            <a:r>
              <a:rPr lang="es-CO" sz="1350" b="1" dirty="0">
                <a:solidFill>
                  <a:schemeClr val="tx1"/>
                </a:solidFill>
              </a:rPr>
              <a:t>NECESIDADES</a:t>
            </a:r>
          </a:p>
        </p:txBody>
      </p:sp>
      <p:sp>
        <p:nvSpPr>
          <p:cNvPr id="11" name="Rectángulo redondeado 10"/>
          <p:cNvSpPr/>
          <p:nvPr/>
        </p:nvSpPr>
        <p:spPr>
          <a:xfrm>
            <a:off x="7388194" y="4421806"/>
            <a:ext cx="1318846" cy="102938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350" b="1" dirty="0">
                <a:solidFill>
                  <a:schemeClr val="tx1"/>
                </a:solidFill>
              </a:rPr>
              <a:t>GENERAR RESULTADOS</a:t>
            </a:r>
          </a:p>
        </p:txBody>
      </p:sp>
      <p:sp>
        <p:nvSpPr>
          <p:cNvPr id="3" name="Flecha doblada 2"/>
          <p:cNvSpPr/>
          <p:nvPr/>
        </p:nvSpPr>
        <p:spPr>
          <a:xfrm>
            <a:off x="796022" y="2456160"/>
            <a:ext cx="1791197" cy="1236468"/>
          </a:xfrm>
          <a:prstGeom prst="ben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350">
              <a:solidFill>
                <a:schemeClr val="tx1"/>
              </a:solidFill>
            </a:endParaRPr>
          </a:p>
        </p:txBody>
      </p:sp>
      <p:sp>
        <p:nvSpPr>
          <p:cNvPr id="13" name="Flecha doblada 12"/>
          <p:cNvSpPr/>
          <p:nvPr/>
        </p:nvSpPr>
        <p:spPr>
          <a:xfrm rot="16200000" flipH="1" flipV="1">
            <a:off x="6792122" y="2427255"/>
            <a:ext cx="1280207" cy="1931832"/>
          </a:xfrm>
          <a:prstGeom prst="ben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350">
              <a:solidFill>
                <a:schemeClr val="tx1"/>
              </a:solidFill>
            </a:endParaRPr>
          </a:p>
        </p:txBody>
      </p:sp>
      <p:pic>
        <p:nvPicPr>
          <p:cNvPr id="12" name="Imagen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610509125"/>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13132" y="342095"/>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563096" y="1615777"/>
            <a:ext cx="6809703" cy="4013058"/>
          </a:xfrm>
        </p:spPr>
        <p:txBody>
          <a:bodyPr>
            <a:normAutofit/>
          </a:bodyPr>
          <a:lstStyle/>
          <a:p>
            <a:pPr algn="ctr"/>
            <a:r>
              <a:rPr lang="es-CO" sz="3300" b="1" dirty="0" smtClean="0">
                <a:solidFill>
                  <a:srgbClr val="FF0000"/>
                </a:solidFill>
                <a:latin typeface="Arial" panose="020B0604020202020204" pitchFamily="34" charset="0"/>
                <a:cs typeface="Arial" panose="020B0604020202020204" pitchFamily="34" charset="0"/>
              </a:rPr>
              <a:t>PREGUNTAS DE SONDEO</a:t>
            </a:r>
            <a:endParaRPr lang="es-CO" sz="3300" b="1" dirty="0">
              <a:solidFill>
                <a:srgbClr val="FF0000"/>
              </a:solidFill>
              <a:latin typeface="Arial" panose="020B0604020202020204" pitchFamily="34" charset="0"/>
              <a:cs typeface="Arial" panose="020B0604020202020204" pitchFamily="34" charset="0"/>
            </a:endParaRPr>
          </a:p>
          <a:p>
            <a:pPr algn="just"/>
            <a:r>
              <a:rPr lang="es-CO" sz="2100" b="1" dirty="0">
                <a:solidFill>
                  <a:srgbClr val="FF0000"/>
                </a:solidFill>
                <a:latin typeface="Arial" panose="020B0604020202020204" pitchFamily="34" charset="0"/>
                <a:cs typeface="Arial" panose="020B0604020202020204" pitchFamily="34" charset="0"/>
              </a:rPr>
              <a:t>1. </a:t>
            </a:r>
            <a:r>
              <a:rPr lang="es-ES" sz="2100" b="1" dirty="0">
                <a:solidFill>
                  <a:srgbClr val="0070C0"/>
                </a:solidFill>
                <a:latin typeface="Calibri Light" panose="020F0302020204030204" pitchFamily="34" charset="0"/>
                <a:cs typeface="Calibri Light" panose="020F0302020204030204" pitchFamily="34" charset="0"/>
              </a:rPr>
              <a:t>Uno de los Objetivos de MIPG es Fortalecer el Liderazgo y el Talento Humano bajo los principios de:</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Transparencia y Moralidad Administrativa.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Integridad y Legalidad.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Celeridad y Oportunidad.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Eficiencia y Eficacia.</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702643433"/>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42183"/>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txBox="1">
            <a:spLocks/>
          </p:cNvSpPr>
          <p:nvPr/>
        </p:nvSpPr>
        <p:spPr>
          <a:xfrm>
            <a:off x="2144333" y="278323"/>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sp>
        <p:nvSpPr>
          <p:cNvPr id="10" name="Subtítulo 4"/>
          <p:cNvSpPr>
            <a:spLocks noGrp="1"/>
          </p:cNvSpPr>
          <p:nvPr>
            <p:ph type="subTitle" idx="1"/>
          </p:nvPr>
        </p:nvSpPr>
        <p:spPr>
          <a:xfrm>
            <a:off x="1250571" y="1465899"/>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OBJETIVOS</a:t>
            </a:r>
          </a:p>
          <a:p>
            <a:pPr algn="ctr"/>
            <a:endParaRPr lang="es-CO" sz="2100" dirty="0">
              <a:solidFill>
                <a:srgbClr val="FF0000"/>
              </a:solidFill>
              <a:latin typeface="Mistral" panose="03090702030407020403" pitchFamily="66" charset="0"/>
            </a:endParaRPr>
          </a:p>
        </p:txBody>
      </p:sp>
      <p:sp>
        <p:nvSpPr>
          <p:cNvPr id="7" name="Rectángulo redondeado 6"/>
          <p:cNvSpPr/>
          <p:nvPr/>
        </p:nvSpPr>
        <p:spPr>
          <a:xfrm>
            <a:off x="1790915" y="2069917"/>
            <a:ext cx="2678054" cy="113257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s-ES" sz="1100" b="1" dirty="0">
                <a:latin typeface="Arial" panose="020B0604020202020204" pitchFamily="34" charset="0"/>
                <a:cs typeface="Arial" panose="020B0604020202020204" pitchFamily="34" charset="0"/>
              </a:rPr>
              <a:t>Fortalecer </a:t>
            </a:r>
            <a:r>
              <a:rPr lang="es-ES" sz="1100" dirty="0">
                <a:latin typeface="Arial" panose="020B0604020202020204" pitchFamily="34" charset="0"/>
                <a:cs typeface="Arial" panose="020B0604020202020204" pitchFamily="34" charset="0"/>
              </a:rPr>
              <a:t>el </a:t>
            </a:r>
            <a:r>
              <a:rPr lang="es-ES" sz="1100" b="1" dirty="0">
                <a:latin typeface="Arial" panose="020B0604020202020204" pitchFamily="34" charset="0"/>
                <a:cs typeface="Arial" panose="020B0604020202020204" pitchFamily="34" charset="0"/>
              </a:rPr>
              <a:t>liderazgo y el talento</a:t>
            </a:r>
          </a:p>
          <a:p>
            <a:pPr algn="just"/>
            <a:r>
              <a:rPr lang="es-ES" sz="1100" b="1" dirty="0">
                <a:latin typeface="Arial" panose="020B0604020202020204" pitchFamily="34" charset="0"/>
                <a:cs typeface="Arial" panose="020B0604020202020204" pitchFamily="34" charset="0"/>
              </a:rPr>
              <a:t>humano </a:t>
            </a:r>
            <a:r>
              <a:rPr lang="es-ES" sz="1100" dirty="0">
                <a:latin typeface="Arial" panose="020B0604020202020204" pitchFamily="34" charset="0"/>
                <a:cs typeface="Arial" panose="020B0604020202020204" pitchFamily="34" charset="0"/>
              </a:rPr>
              <a:t>bajo los principios de</a:t>
            </a:r>
          </a:p>
          <a:p>
            <a:pPr algn="just"/>
            <a:r>
              <a:rPr lang="es-ES" sz="1100" dirty="0">
                <a:latin typeface="Arial" panose="020B0604020202020204" pitchFamily="34" charset="0"/>
                <a:cs typeface="Arial" panose="020B0604020202020204" pitchFamily="34" charset="0"/>
              </a:rPr>
              <a:t>integridad y legalidad, como motor</a:t>
            </a:r>
          </a:p>
          <a:p>
            <a:pPr algn="just"/>
            <a:r>
              <a:rPr lang="es-ES" sz="1100" dirty="0">
                <a:latin typeface="Arial" panose="020B0604020202020204" pitchFamily="34" charset="0"/>
                <a:cs typeface="Arial" panose="020B0604020202020204" pitchFamily="34" charset="0"/>
              </a:rPr>
              <a:t>de la generación de resultados de la</a:t>
            </a:r>
          </a:p>
          <a:p>
            <a:pPr algn="just"/>
            <a:r>
              <a:rPr lang="es-CO" sz="1100" dirty="0">
                <a:latin typeface="Arial" panose="020B0604020202020204" pitchFamily="34" charset="0"/>
                <a:cs typeface="Arial" panose="020B0604020202020204" pitchFamily="34" charset="0"/>
              </a:rPr>
              <a:t>administración pública</a:t>
            </a:r>
          </a:p>
        </p:txBody>
      </p:sp>
      <p:sp>
        <p:nvSpPr>
          <p:cNvPr id="14" name="Rectángulo redondeado 13"/>
          <p:cNvSpPr/>
          <p:nvPr/>
        </p:nvSpPr>
        <p:spPr>
          <a:xfrm>
            <a:off x="2700921" y="3588359"/>
            <a:ext cx="2460317" cy="113257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CO" sz="1100" b="1" dirty="0"/>
              <a:t>Desarrollar </a:t>
            </a:r>
            <a:r>
              <a:rPr lang="es-CO" sz="1100" dirty="0"/>
              <a:t>una </a:t>
            </a:r>
            <a:r>
              <a:rPr lang="es-CO" sz="1100" b="1" dirty="0"/>
              <a:t>cultura organizacional </a:t>
            </a:r>
            <a:r>
              <a:rPr lang="es-CO" sz="1100" dirty="0"/>
              <a:t>fundamentada en la</a:t>
            </a:r>
          </a:p>
          <a:p>
            <a:r>
              <a:rPr lang="es-CO" sz="1100" dirty="0"/>
              <a:t>información, el control, la</a:t>
            </a:r>
          </a:p>
          <a:p>
            <a:r>
              <a:rPr lang="es-ES" sz="1100" dirty="0"/>
              <a:t>evaluación, para la toma de</a:t>
            </a:r>
          </a:p>
          <a:p>
            <a:r>
              <a:rPr lang="es-ES" sz="1100" dirty="0"/>
              <a:t>decisiones y la mejora continua</a:t>
            </a:r>
            <a:endParaRPr lang="es-CO" sz="1100" dirty="0">
              <a:latin typeface="Arial" panose="020B0604020202020204" pitchFamily="34" charset="0"/>
              <a:cs typeface="Arial" panose="020B0604020202020204" pitchFamily="34" charset="0"/>
            </a:endParaRPr>
          </a:p>
        </p:txBody>
      </p:sp>
      <p:sp>
        <p:nvSpPr>
          <p:cNvPr id="15" name="Rectángulo redondeado 14"/>
          <p:cNvSpPr/>
          <p:nvPr/>
        </p:nvSpPr>
        <p:spPr>
          <a:xfrm>
            <a:off x="5161238" y="2049418"/>
            <a:ext cx="2460317" cy="113257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ES" sz="1100" b="1" dirty="0"/>
              <a:t>Agilizar, simplificar y flexibilizar </a:t>
            </a:r>
            <a:r>
              <a:rPr lang="es-ES" sz="1100" dirty="0"/>
              <a:t>la </a:t>
            </a:r>
            <a:r>
              <a:rPr lang="es-ES" sz="1100" b="1" dirty="0"/>
              <a:t>operación de las entidades </a:t>
            </a:r>
            <a:r>
              <a:rPr lang="es-ES" sz="1100" dirty="0"/>
              <a:t>para la generación de bienes y servicios que</a:t>
            </a:r>
          </a:p>
          <a:p>
            <a:r>
              <a:rPr lang="es-ES" sz="1100" dirty="0"/>
              <a:t>resuelvan efectivamente las necesidades de los </a:t>
            </a:r>
            <a:r>
              <a:rPr lang="es-CO" sz="1100" dirty="0"/>
              <a:t>ciudadanos</a:t>
            </a:r>
            <a:endParaRPr lang="es-CO" sz="1100" dirty="0">
              <a:latin typeface="Arial" panose="020B0604020202020204" pitchFamily="34" charset="0"/>
              <a:cs typeface="Arial" panose="020B0604020202020204" pitchFamily="34" charset="0"/>
            </a:endParaRPr>
          </a:p>
        </p:txBody>
      </p:sp>
      <p:sp>
        <p:nvSpPr>
          <p:cNvPr id="16" name="Rectángulo redondeado 15"/>
          <p:cNvSpPr/>
          <p:nvPr/>
        </p:nvSpPr>
        <p:spPr>
          <a:xfrm>
            <a:off x="5819316" y="3612657"/>
            <a:ext cx="2460317" cy="113257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CO" sz="1100" b="1" dirty="0"/>
              <a:t>Promover </a:t>
            </a:r>
            <a:r>
              <a:rPr lang="es-CO" sz="1100" dirty="0"/>
              <a:t>la </a:t>
            </a:r>
            <a:r>
              <a:rPr lang="es-CO" sz="1100" b="1" dirty="0"/>
              <a:t>coordinación entre</a:t>
            </a:r>
          </a:p>
          <a:p>
            <a:r>
              <a:rPr lang="es-ES" sz="1100" b="1" dirty="0"/>
              <a:t>entidades públicas </a:t>
            </a:r>
            <a:r>
              <a:rPr lang="es-ES" sz="1100" dirty="0"/>
              <a:t>para mejorar su</a:t>
            </a:r>
          </a:p>
          <a:p>
            <a:r>
              <a:rPr lang="es-CO" sz="1100" dirty="0"/>
              <a:t>gestión y desempeño</a:t>
            </a:r>
            <a:endParaRPr lang="es-CO" sz="1100" dirty="0">
              <a:latin typeface="Arial" panose="020B0604020202020204" pitchFamily="34" charset="0"/>
              <a:cs typeface="Arial" panose="020B0604020202020204" pitchFamily="34" charset="0"/>
            </a:endParaRPr>
          </a:p>
        </p:txBody>
      </p:sp>
      <p:sp>
        <p:nvSpPr>
          <p:cNvPr id="17" name="Rectángulo redondeado 16"/>
          <p:cNvSpPr/>
          <p:nvPr/>
        </p:nvSpPr>
        <p:spPr>
          <a:xfrm>
            <a:off x="5032448" y="5175896"/>
            <a:ext cx="2460317" cy="113257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ES" sz="1100" b="1" dirty="0"/>
              <a:t>Facilitar y promover </a:t>
            </a:r>
            <a:r>
              <a:rPr lang="es-ES" sz="1100" dirty="0"/>
              <a:t>la </a:t>
            </a:r>
            <a:r>
              <a:rPr lang="es-ES" sz="1100" b="1" dirty="0"/>
              <a:t>efectiva</a:t>
            </a:r>
          </a:p>
          <a:p>
            <a:r>
              <a:rPr lang="es-CO" sz="1100" b="1" dirty="0"/>
              <a:t>participación ciudadana </a:t>
            </a:r>
            <a:r>
              <a:rPr lang="es-CO" sz="1100" dirty="0"/>
              <a:t>en la</a:t>
            </a:r>
          </a:p>
          <a:p>
            <a:r>
              <a:rPr lang="es-ES" sz="1100" dirty="0"/>
              <a:t>planeación, gestión y evaluación de</a:t>
            </a:r>
          </a:p>
          <a:p>
            <a:r>
              <a:rPr lang="es-CO" sz="1100" dirty="0"/>
              <a:t>las entidades públicas</a:t>
            </a:r>
            <a:endParaRPr lang="es-CO" sz="1100" dirty="0">
              <a:latin typeface="Arial" panose="020B0604020202020204" pitchFamily="34" charset="0"/>
              <a:cs typeface="Arial" panose="020B0604020202020204" pitchFamily="34" charset="0"/>
            </a:endParaRPr>
          </a:p>
        </p:txBody>
      </p:sp>
      <p:pic>
        <p:nvPicPr>
          <p:cNvPr id="11" name="Imagen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081519666"/>
      </p:ext>
    </p:extLst>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78043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txBox="1">
            <a:spLocks/>
          </p:cNvSpPr>
          <p:nvPr/>
        </p:nvSpPr>
        <p:spPr>
          <a:xfrm>
            <a:off x="1790914" y="18749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sp>
        <p:nvSpPr>
          <p:cNvPr id="10" name="Subtítulo 4"/>
          <p:cNvSpPr>
            <a:spLocks noGrp="1"/>
          </p:cNvSpPr>
          <p:nvPr>
            <p:ph type="subTitle" idx="1"/>
          </p:nvPr>
        </p:nvSpPr>
        <p:spPr>
          <a:xfrm>
            <a:off x="1099519" y="12438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PRINCIPIOS</a:t>
            </a:r>
          </a:p>
          <a:p>
            <a:pPr algn="ctr"/>
            <a:endParaRPr lang="es-CO" sz="2100" dirty="0">
              <a:solidFill>
                <a:srgbClr val="FF0000"/>
              </a:solidFill>
              <a:latin typeface="Mistral" panose="03090702030407020403" pitchFamily="66" charset="0"/>
            </a:endParaRPr>
          </a:p>
        </p:txBody>
      </p:sp>
      <p:sp>
        <p:nvSpPr>
          <p:cNvPr id="7" name="Rectángulo redondeado 6"/>
          <p:cNvSpPr/>
          <p:nvPr/>
        </p:nvSpPr>
        <p:spPr>
          <a:xfrm>
            <a:off x="616533" y="2139288"/>
            <a:ext cx="2334653" cy="7848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CO" sz="1200" b="1" dirty="0"/>
              <a:t>Integridad , Transparencia y</a:t>
            </a:r>
          </a:p>
          <a:p>
            <a:r>
              <a:rPr lang="es-CO" sz="1200" b="1" dirty="0"/>
              <a:t>Confianza, </a:t>
            </a:r>
            <a:r>
              <a:rPr lang="es-ES" sz="1200" dirty="0"/>
              <a:t>Como principal criterio de actuación de los </a:t>
            </a:r>
            <a:r>
              <a:rPr lang="es-CO" sz="1200" dirty="0"/>
              <a:t>servidores públicos</a:t>
            </a:r>
            <a:endParaRPr lang="es-CO" sz="1200" dirty="0">
              <a:latin typeface="Arial" panose="020B0604020202020204" pitchFamily="34" charset="0"/>
              <a:cs typeface="Arial" panose="020B0604020202020204" pitchFamily="34" charset="0"/>
            </a:endParaRPr>
          </a:p>
        </p:txBody>
      </p:sp>
      <p:sp>
        <p:nvSpPr>
          <p:cNvPr id="11" name="Rectángulo redondeado 10"/>
          <p:cNvSpPr/>
          <p:nvPr/>
        </p:nvSpPr>
        <p:spPr>
          <a:xfrm>
            <a:off x="3434173" y="2139288"/>
            <a:ext cx="2322425" cy="7848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CO" sz="1200" b="1" dirty="0"/>
              <a:t>Orientación a resultados</a:t>
            </a:r>
          </a:p>
          <a:p>
            <a:r>
              <a:rPr lang="es-ES" sz="1200" dirty="0"/>
              <a:t>Toma como eje de la gestión publica, las necesidades </a:t>
            </a:r>
            <a:r>
              <a:rPr lang="es-CO" sz="1200" dirty="0"/>
              <a:t>de los ciudadanos</a:t>
            </a:r>
            <a:endParaRPr lang="es-CO" sz="1200" dirty="0">
              <a:latin typeface="Arial" panose="020B0604020202020204" pitchFamily="34" charset="0"/>
              <a:cs typeface="Arial" panose="020B0604020202020204" pitchFamily="34" charset="0"/>
            </a:endParaRPr>
          </a:p>
        </p:txBody>
      </p:sp>
      <p:sp>
        <p:nvSpPr>
          <p:cNvPr id="12" name="Rectángulo redondeado 11"/>
          <p:cNvSpPr/>
          <p:nvPr/>
        </p:nvSpPr>
        <p:spPr>
          <a:xfrm>
            <a:off x="1099519" y="3372074"/>
            <a:ext cx="3289722" cy="169135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s-CO" b="1" dirty="0">
                <a:effectLst>
                  <a:outerShdw blurRad="38100" dist="38100" dir="2700000" algn="tl">
                    <a:srgbClr val="000000">
                      <a:alpha val="43137"/>
                    </a:srgbClr>
                  </a:outerShdw>
                </a:effectLst>
              </a:rPr>
              <a:t>Excelencia y calidad</a:t>
            </a:r>
          </a:p>
          <a:p>
            <a:r>
              <a:rPr lang="es-ES" dirty="0"/>
              <a:t>Bienes y servicios públicos que satisfacen las necesidades de los ciudadanos</a:t>
            </a:r>
            <a:endParaRPr lang="es-CO" dirty="0">
              <a:latin typeface="Arial" panose="020B0604020202020204" pitchFamily="34" charset="0"/>
              <a:cs typeface="Arial" panose="020B0604020202020204" pitchFamily="34" charset="0"/>
            </a:endParaRPr>
          </a:p>
        </p:txBody>
      </p:sp>
      <p:sp>
        <p:nvSpPr>
          <p:cNvPr id="13" name="Rectángulo redondeado 12"/>
          <p:cNvSpPr/>
          <p:nvPr/>
        </p:nvSpPr>
        <p:spPr>
          <a:xfrm>
            <a:off x="6239584" y="2139288"/>
            <a:ext cx="2152623" cy="7848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CO" sz="1200" b="1" dirty="0"/>
              <a:t>Articulación Interinstitucional</a:t>
            </a:r>
          </a:p>
          <a:p>
            <a:r>
              <a:rPr lang="es-ES" sz="1200" dirty="0"/>
              <a:t>Coordinación y cooperación entre entidades </a:t>
            </a:r>
            <a:r>
              <a:rPr lang="es-CO" sz="1200" dirty="0"/>
              <a:t>públicas</a:t>
            </a:r>
            <a:endParaRPr lang="es-CO" sz="1200" dirty="0">
              <a:latin typeface="Arial" panose="020B0604020202020204" pitchFamily="34" charset="0"/>
              <a:cs typeface="Arial" panose="020B0604020202020204" pitchFamily="34" charset="0"/>
            </a:endParaRPr>
          </a:p>
        </p:txBody>
      </p:sp>
      <p:sp>
        <p:nvSpPr>
          <p:cNvPr id="18" name="Rectángulo redondeado 17"/>
          <p:cNvSpPr/>
          <p:nvPr/>
        </p:nvSpPr>
        <p:spPr>
          <a:xfrm>
            <a:off x="5068899" y="3447394"/>
            <a:ext cx="2491000" cy="7848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CO" sz="1200" b="1" dirty="0"/>
              <a:t>Aprendizaje e innovación</a:t>
            </a:r>
          </a:p>
          <a:p>
            <a:r>
              <a:rPr lang="es-CO" sz="1200" dirty="0"/>
              <a:t>Mejora permanente, aprovechando los </a:t>
            </a:r>
            <a:r>
              <a:rPr lang="es-ES" sz="1200" dirty="0"/>
              <a:t>conocimientos, la creatividad y la innovación</a:t>
            </a:r>
            <a:endParaRPr lang="es-CO" sz="1200" dirty="0">
              <a:latin typeface="Arial" panose="020B0604020202020204" pitchFamily="34" charset="0"/>
              <a:cs typeface="Arial" panose="020B0604020202020204" pitchFamily="34" charset="0"/>
            </a:endParaRPr>
          </a:p>
        </p:txBody>
      </p:sp>
      <p:sp>
        <p:nvSpPr>
          <p:cNvPr id="19" name="Rectángulo redondeado 18"/>
          <p:cNvSpPr/>
          <p:nvPr/>
        </p:nvSpPr>
        <p:spPr>
          <a:xfrm>
            <a:off x="4839498" y="5063428"/>
            <a:ext cx="2887825" cy="7848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s-ES" sz="1200" b="1" dirty="0"/>
              <a:t>Toma de decisiones basada en evidencia</a:t>
            </a:r>
          </a:p>
          <a:p>
            <a:r>
              <a:rPr lang="es-ES" sz="1200" dirty="0"/>
              <a:t>Captura, análisis y uso de información para la toma </a:t>
            </a:r>
            <a:r>
              <a:rPr lang="es-CO" sz="1200" dirty="0"/>
              <a:t>de decisiones</a:t>
            </a:r>
            <a:endParaRPr lang="es-CO" sz="1200" dirty="0">
              <a:latin typeface="Arial" panose="020B0604020202020204" pitchFamily="34" charset="0"/>
              <a:cs typeface="Arial" panose="020B0604020202020204" pitchFamily="34" charset="0"/>
            </a:endParaRPr>
          </a:p>
        </p:txBody>
      </p:sp>
      <p:pic>
        <p:nvPicPr>
          <p:cNvPr id="14" name="Imagen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069761031"/>
      </p:ext>
    </p:extLst>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01847"/>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txBox="1">
            <a:spLocks/>
          </p:cNvSpPr>
          <p:nvPr/>
        </p:nvSpPr>
        <p:spPr>
          <a:xfrm>
            <a:off x="1704942" y="253321"/>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sp>
        <p:nvSpPr>
          <p:cNvPr id="10" name="Subtítulo 4"/>
          <p:cNvSpPr>
            <a:spLocks noGrp="1"/>
          </p:cNvSpPr>
          <p:nvPr>
            <p:ph type="subTitle" idx="1"/>
          </p:nvPr>
        </p:nvSpPr>
        <p:spPr>
          <a:xfrm>
            <a:off x="410390" y="1593246"/>
            <a:ext cx="7648730"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EXCELENCIA Y CALIDAD</a:t>
            </a:r>
          </a:p>
          <a:p>
            <a:pPr algn="ctr"/>
            <a:endParaRPr lang="es-CO" sz="2100" dirty="0">
              <a:solidFill>
                <a:srgbClr val="FF0000"/>
              </a:solidFill>
              <a:latin typeface="Mistral" panose="03090702030407020403" pitchFamily="66" charset="0"/>
            </a:endParaRPr>
          </a:p>
        </p:txBody>
      </p:sp>
      <p:sp>
        <p:nvSpPr>
          <p:cNvPr id="7" name="Rectángulo redondeado 6"/>
          <p:cNvSpPr/>
          <p:nvPr/>
        </p:nvSpPr>
        <p:spPr>
          <a:xfrm>
            <a:off x="432078" y="2274238"/>
            <a:ext cx="1830711" cy="666598"/>
          </a:xfrm>
          <a:prstGeom prst="roundRect">
            <a:avLst/>
          </a:prstGeom>
          <a:solidFill>
            <a:schemeClr val="accent6">
              <a:lumMod val="40000"/>
              <a:lumOff val="6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CO" sz="1350" dirty="0">
                <a:latin typeface="Arial" panose="020B0604020202020204" pitchFamily="34" charset="0"/>
                <a:cs typeface="Arial" panose="020B0604020202020204" pitchFamily="34" charset="0"/>
              </a:rPr>
              <a:t>QUE HACE EN SU TRABAJO ?</a:t>
            </a:r>
          </a:p>
        </p:txBody>
      </p:sp>
      <p:sp>
        <p:nvSpPr>
          <p:cNvPr id="11" name="Rectángulo redondeado 10"/>
          <p:cNvSpPr/>
          <p:nvPr/>
        </p:nvSpPr>
        <p:spPr>
          <a:xfrm>
            <a:off x="453766" y="3136380"/>
            <a:ext cx="1830713" cy="664519"/>
          </a:xfrm>
          <a:prstGeom prst="round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CO" sz="1350" dirty="0">
                <a:latin typeface="Arial" panose="020B0604020202020204" pitchFamily="34" charset="0"/>
                <a:cs typeface="Arial" panose="020B0604020202020204" pitchFamily="34" charset="0"/>
              </a:rPr>
              <a:t>COMO HACE SU TRABAJO ?</a:t>
            </a:r>
          </a:p>
        </p:txBody>
      </p:sp>
      <p:sp>
        <p:nvSpPr>
          <p:cNvPr id="13" name="Rectángulo redondeado 12"/>
          <p:cNvSpPr/>
          <p:nvPr/>
        </p:nvSpPr>
        <p:spPr>
          <a:xfrm>
            <a:off x="410390" y="3996442"/>
            <a:ext cx="1874088" cy="596459"/>
          </a:xfrm>
          <a:prstGeom prst="roundRect">
            <a:avLst/>
          </a:prstGeom>
          <a:solidFill>
            <a:schemeClr val="accent1">
              <a:lumMod val="60000"/>
              <a:lumOff val="4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CO" sz="1350" dirty="0">
                <a:latin typeface="Arial" panose="020B0604020202020204" pitchFamily="34" charset="0"/>
                <a:cs typeface="Arial" panose="020B0604020202020204" pitchFamily="34" charset="0"/>
              </a:rPr>
              <a:t>CUANDO HACE SU TRABAJO ?</a:t>
            </a:r>
          </a:p>
        </p:txBody>
      </p:sp>
      <p:sp>
        <p:nvSpPr>
          <p:cNvPr id="2" name="Rectángulo redondeado 1"/>
          <p:cNvSpPr/>
          <p:nvPr/>
        </p:nvSpPr>
        <p:spPr>
          <a:xfrm>
            <a:off x="2343665" y="2438501"/>
            <a:ext cx="1680693" cy="33807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Lo que le Mandan</a:t>
            </a:r>
          </a:p>
        </p:txBody>
      </p:sp>
      <p:sp>
        <p:nvSpPr>
          <p:cNvPr id="14" name="Rectángulo redondeado 13"/>
          <p:cNvSpPr/>
          <p:nvPr/>
        </p:nvSpPr>
        <p:spPr>
          <a:xfrm>
            <a:off x="4089996" y="2438500"/>
            <a:ext cx="1813946" cy="33807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Lo que le Corresponde </a:t>
            </a:r>
          </a:p>
        </p:txBody>
      </p:sp>
      <p:sp>
        <p:nvSpPr>
          <p:cNvPr id="15" name="Rectángulo redondeado 14"/>
          <p:cNvSpPr/>
          <p:nvPr/>
        </p:nvSpPr>
        <p:spPr>
          <a:xfrm>
            <a:off x="5935944" y="2274238"/>
            <a:ext cx="2216383" cy="66659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Lo que su criterio profesional considera que es beneficio para cumplir el objeto de la Entidad</a:t>
            </a:r>
          </a:p>
        </p:txBody>
      </p:sp>
      <p:sp>
        <p:nvSpPr>
          <p:cNvPr id="16" name="Rectángulo redondeado 15"/>
          <p:cNvSpPr/>
          <p:nvPr/>
        </p:nvSpPr>
        <p:spPr>
          <a:xfrm>
            <a:off x="2343665" y="3204425"/>
            <a:ext cx="1680693" cy="5964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Como Salga, el tiempo no le alcanza</a:t>
            </a:r>
          </a:p>
        </p:txBody>
      </p:sp>
      <p:sp>
        <p:nvSpPr>
          <p:cNvPr id="17" name="Rectángulo redondeado 16"/>
          <p:cNvSpPr/>
          <p:nvPr/>
        </p:nvSpPr>
        <p:spPr>
          <a:xfrm>
            <a:off x="4089996" y="3204425"/>
            <a:ext cx="1842925" cy="5964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Bien, Normal, dentro de los parámetros establecidos</a:t>
            </a:r>
          </a:p>
        </p:txBody>
      </p:sp>
      <p:sp>
        <p:nvSpPr>
          <p:cNvPr id="20" name="Rectángulo redondeado 19"/>
          <p:cNvSpPr/>
          <p:nvPr/>
        </p:nvSpPr>
        <p:spPr>
          <a:xfrm>
            <a:off x="5956867" y="3204424"/>
            <a:ext cx="2195459" cy="5964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Se esfuerza por brindar un producto o servicio de mejor calidad al requerido</a:t>
            </a:r>
          </a:p>
        </p:txBody>
      </p:sp>
      <p:sp>
        <p:nvSpPr>
          <p:cNvPr id="21" name="Rectángulo redondeado 20"/>
          <p:cNvSpPr/>
          <p:nvPr/>
        </p:nvSpPr>
        <p:spPr>
          <a:xfrm>
            <a:off x="2343665" y="4094316"/>
            <a:ext cx="1680693" cy="4660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Cuando lo están observando</a:t>
            </a:r>
          </a:p>
        </p:txBody>
      </p:sp>
      <p:sp>
        <p:nvSpPr>
          <p:cNvPr id="22" name="Rectángulo redondeado 21"/>
          <p:cNvSpPr/>
          <p:nvPr/>
        </p:nvSpPr>
        <p:spPr>
          <a:xfrm>
            <a:off x="4083545" y="4094771"/>
            <a:ext cx="1820397" cy="4660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Solo dentro del Horario Laboral</a:t>
            </a:r>
          </a:p>
        </p:txBody>
      </p:sp>
      <p:sp>
        <p:nvSpPr>
          <p:cNvPr id="23" name="Rectángulo redondeado 22"/>
          <p:cNvSpPr/>
          <p:nvPr/>
        </p:nvSpPr>
        <p:spPr>
          <a:xfrm>
            <a:off x="5932921" y="3971781"/>
            <a:ext cx="2219406" cy="71049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1050" dirty="0"/>
              <a:t>Eventualmente Dispone de espacios de tiempo adicionales cuando la labor o prestación del servicio así lo requiere</a:t>
            </a:r>
          </a:p>
        </p:txBody>
      </p:sp>
      <p:sp>
        <p:nvSpPr>
          <p:cNvPr id="24" name="Rectángulo redondeado 23"/>
          <p:cNvSpPr/>
          <p:nvPr/>
        </p:nvSpPr>
        <p:spPr>
          <a:xfrm>
            <a:off x="2428782" y="5032567"/>
            <a:ext cx="1403905" cy="188648"/>
          </a:xfrm>
          <a:prstGeom prst="round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s-CO" sz="900" b="1" dirty="0"/>
              <a:t>MEDIOCRIDAD</a:t>
            </a:r>
          </a:p>
        </p:txBody>
      </p:sp>
      <p:sp>
        <p:nvSpPr>
          <p:cNvPr id="25" name="Rectángulo redondeado 24"/>
          <p:cNvSpPr/>
          <p:nvPr/>
        </p:nvSpPr>
        <p:spPr>
          <a:xfrm>
            <a:off x="3972606" y="4967809"/>
            <a:ext cx="1820396" cy="338071"/>
          </a:xfrm>
          <a:prstGeom prst="roundRect">
            <a:avLst/>
          </a:prstGeom>
          <a:solidFill>
            <a:schemeClr val="accent1">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s-CO" sz="1200" b="1" dirty="0"/>
              <a:t>CONFORMISMO</a:t>
            </a:r>
          </a:p>
        </p:txBody>
      </p:sp>
      <p:sp>
        <p:nvSpPr>
          <p:cNvPr id="26" name="Rectángulo redondeado 25"/>
          <p:cNvSpPr/>
          <p:nvPr/>
        </p:nvSpPr>
        <p:spPr>
          <a:xfrm>
            <a:off x="5903942" y="4889872"/>
            <a:ext cx="2248385" cy="474038"/>
          </a:xfrm>
          <a:prstGeom prst="roundRect">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s-CO" sz="1500" b="1" dirty="0"/>
              <a:t>EXCELENCIA Y CALIDAD</a:t>
            </a:r>
          </a:p>
        </p:txBody>
      </p:sp>
      <p:pic>
        <p:nvPicPr>
          <p:cNvPr id="27" name="Imagen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09993362"/>
      </p:ext>
    </p:extLst>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4"/>
          <p:cNvSpPr>
            <a:spLocks noGrp="1"/>
          </p:cNvSpPr>
          <p:nvPr>
            <p:ph type="subTitle" idx="1"/>
          </p:nvPr>
        </p:nvSpPr>
        <p:spPr>
          <a:xfrm>
            <a:off x="1098485" y="1395108"/>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COMPONENTES</a:t>
            </a:r>
          </a:p>
          <a:p>
            <a:pPr algn="ctr"/>
            <a:endParaRPr lang="es-CO" sz="2100" dirty="0">
              <a:solidFill>
                <a:srgbClr val="FF0000"/>
              </a:solidFill>
              <a:latin typeface="Mistral" panose="03090702030407020403" pitchFamily="66" charset="0"/>
            </a:endParaRPr>
          </a:p>
        </p:txBody>
      </p:sp>
      <p:sp>
        <p:nvSpPr>
          <p:cNvPr id="8" name="Título 1"/>
          <p:cNvSpPr txBox="1">
            <a:spLocks/>
          </p:cNvSpPr>
          <p:nvPr/>
        </p:nvSpPr>
        <p:spPr>
          <a:xfrm>
            <a:off x="1790914" y="11020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graphicFrame>
        <p:nvGraphicFramePr>
          <p:cNvPr id="10" name="Diagrama 9"/>
          <p:cNvGraphicFramePr/>
          <p:nvPr>
            <p:extLst>
              <p:ext uri="{D42A27DB-BD31-4B8C-83A1-F6EECF244321}">
                <p14:modId xmlns:p14="http://schemas.microsoft.com/office/powerpoint/2010/main" val="2067263604"/>
              </p:ext>
            </p:extLst>
          </p:nvPr>
        </p:nvGraphicFramePr>
        <p:xfrm>
          <a:off x="1098485" y="2316523"/>
          <a:ext cx="7111798" cy="3684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Picture 2" descr="Resultado de imagen para LOGO MIP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628835"/>
            <a:ext cx="3581830" cy="743829"/>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806340932"/>
      </p:ext>
    </p:extLst>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4"/>
          <p:cNvSpPr>
            <a:spLocks noGrp="1"/>
          </p:cNvSpPr>
          <p:nvPr>
            <p:ph type="subTitle" idx="1"/>
          </p:nvPr>
        </p:nvSpPr>
        <p:spPr>
          <a:xfrm>
            <a:off x="1181638" y="1538307"/>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INSTITUCIONALIDAD</a:t>
            </a:r>
          </a:p>
          <a:p>
            <a:pPr algn="ctr"/>
            <a:endParaRPr lang="es-CO" sz="2100" dirty="0">
              <a:solidFill>
                <a:srgbClr val="FF0000"/>
              </a:solidFill>
              <a:latin typeface="Mistral" panose="03090702030407020403" pitchFamily="66" charset="0"/>
            </a:endParaRPr>
          </a:p>
        </p:txBody>
      </p:sp>
      <p:sp>
        <p:nvSpPr>
          <p:cNvPr id="8" name="Título 1"/>
          <p:cNvSpPr txBox="1">
            <a:spLocks/>
          </p:cNvSpPr>
          <p:nvPr/>
        </p:nvSpPr>
        <p:spPr>
          <a:xfrm>
            <a:off x="2022981" y="336815"/>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76958"/>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a 1"/>
          <p:cNvGraphicFramePr/>
          <p:nvPr>
            <p:extLst>
              <p:ext uri="{D42A27DB-BD31-4B8C-83A1-F6EECF244321}">
                <p14:modId xmlns:p14="http://schemas.microsoft.com/office/powerpoint/2010/main" val="3767460324"/>
              </p:ext>
            </p:extLst>
          </p:nvPr>
        </p:nvGraphicFramePr>
        <p:xfrm>
          <a:off x="1541134" y="2206312"/>
          <a:ext cx="6090710" cy="31452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608616515"/>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881313" y="15515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13744"/>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108181" y="1261527"/>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OPERACION </a:t>
            </a:r>
          </a:p>
          <a:p>
            <a:pPr algn="ctr"/>
            <a:endParaRPr lang="es-CO" sz="2100" dirty="0">
              <a:solidFill>
                <a:srgbClr val="FF0000"/>
              </a:solidFill>
              <a:latin typeface="Mistral" panose="03090702030407020403" pitchFamily="66" charset="0"/>
            </a:endParaRPr>
          </a:p>
        </p:txBody>
      </p:sp>
      <p:graphicFrame>
        <p:nvGraphicFramePr>
          <p:cNvPr id="22" name="Diagrama 21"/>
          <p:cNvGraphicFramePr/>
          <p:nvPr>
            <p:extLst>
              <p:ext uri="{D42A27DB-BD31-4B8C-83A1-F6EECF244321}">
                <p14:modId xmlns:p14="http://schemas.microsoft.com/office/powerpoint/2010/main" val="2962776060"/>
              </p:ext>
            </p:extLst>
          </p:nvPr>
        </p:nvGraphicFramePr>
        <p:xfrm>
          <a:off x="1108181" y="2163305"/>
          <a:ext cx="7391400" cy="34639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114822006"/>
      </p:ext>
    </p:extLst>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36345" y="8330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270" y="584799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Diagrama 8"/>
          <p:cNvGraphicFramePr/>
          <p:nvPr>
            <p:extLst>
              <p:ext uri="{D42A27DB-BD31-4B8C-83A1-F6EECF244321}">
                <p14:modId xmlns:p14="http://schemas.microsoft.com/office/powerpoint/2010/main" val="3920218415"/>
              </p:ext>
            </p:extLst>
          </p:nvPr>
        </p:nvGraphicFramePr>
        <p:xfrm>
          <a:off x="1539831" y="2293098"/>
          <a:ext cx="5636117" cy="3629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Subtítulo 4"/>
          <p:cNvSpPr>
            <a:spLocks noGrp="1"/>
          </p:cNvSpPr>
          <p:nvPr>
            <p:ph type="subTitle" idx="1"/>
          </p:nvPr>
        </p:nvSpPr>
        <p:spPr>
          <a:xfrm>
            <a:off x="953039" y="1047457"/>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Dimensiones </a:t>
            </a:r>
          </a:p>
          <a:p>
            <a:pPr algn="ctr"/>
            <a:endParaRPr lang="es-CO" sz="2100" dirty="0">
              <a:solidFill>
                <a:srgbClr val="FF0000"/>
              </a:solidFill>
              <a:latin typeface="Mistral" panose="03090702030407020403" pitchFamily="66" charset="0"/>
            </a:endParaRPr>
          </a:p>
        </p:txBody>
      </p:sp>
      <p:graphicFrame>
        <p:nvGraphicFramePr>
          <p:cNvPr id="7" name="Diagrama 6"/>
          <p:cNvGraphicFramePr/>
          <p:nvPr>
            <p:extLst>
              <p:ext uri="{D42A27DB-BD31-4B8C-83A1-F6EECF244321}">
                <p14:modId xmlns:p14="http://schemas.microsoft.com/office/powerpoint/2010/main" val="451209096"/>
              </p:ext>
            </p:extLst>
          </p:nvPr>
        </p:nvGraphicFramePr>
        <p:xfrm>
          <a:off x="1217550" y="1572609"/>
          <a:ext cx="6493676" cy="46473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10" name="Imagen 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882628522"/>
      </p:ext>
    </p:extLst>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940" y="2098179"/>
            <a:ext cx="7411004" cy="4083679"/>
          </a:xfrm>
          <a:prstGeom prst="rect">
            <a:avLst/>
          </a:prstGeom>
        </p:spPr>
      </p:pic>
      <p:sp>
        <p:nvSpPr>
          <p:cNvPr id="5" name="Subtítulo 4"/>
          <p:cNvSpPr>
            <a:spLocks noGrp="1"/>
          </p:cNvSpPr>
          <p:nvPr>
            <p:ph type="subTitle" idx="1"/>
          </p:nvPr>
        </p:nvSpPr>
        <p:spPr>
          <a:xfrm>
            <a:off x="1155880" y="892958"/>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DIMENSIONES</a:t>
            </a:r>
          </a:p>
          <a:p>
            <a:pPr algn="ctr"/>
            <a:r>
              <a:rPr lang="es-CO" sz="1800" dirty="0">
                <a:hlinkClick r:id="rId3"/>
              </a:rPr>
              <a:t>https://www.youtube.com/watch?v=T9bH10i_ysQ</a:t>
            </a:r>
            <a:endParaRPr lang="es-CO" sz="1800" b="1" dirty="0" smtClean="0">
              <a:solidFill>
                <a:srgbClr val="FF0000"/>
              </a:solidFill>
              <a:latin typeface="Arial" panose="020B0604020202020204" pitchFamily="34" charset="0"/>
              <a:cs typeface="Arial" panose="020B0604020202020204" pitchFamily="34" charset="0"/>
            </a:endParaRPr>
          </a:p>
          <a:p>
            <a:pPr algn="ctr"/>
            <a:endParaRPr lang="es-CO" sz="2100" dirty="0">
              <a:solidFill>
                <a:srgbClr val="FF0000"/>
              </a:solidFill>
              <a:latin typeface="Mistral" panose="03090702030407020403" pitchFamily="66" charset="0"/>
            </a:endParaRPr>
          </a:p>
        </p:txBody>
      </p:sp>
      <p:sp>
        <p:nvSpPr>
          <p:cNvPr id="8" name="Título 1"/>
          <p:cNvSpPr txBox="1">
            <a:spLocks/>
          </p:cNvSpPr>
          <p:nvPr/>
        </p:nvSpPr>
        <p:spPr>
          <a:xfrm>
            <a:off x="2010102" y="91250"/>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111237"/>
            <a:ext cx="3581830" cy="743829"/>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053091981"/>
      </p:ext>
    </p:extLst>
  </p:cSld>
  <p:clrMapOvr>
    <a:masterClrMapping/>
  </p:clrMapOvr>
  <p:transition spd="slow">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184" y="1790758"/>
            <a:ext cx="7593128" cy="3853759"/>
          </a:xfrm>
          <a:prstGeom prst="rect">
            <a:avLst/>
          </a:prstGeom>
        </p:spPr>
      </p:pic>
      <p:sp>
        <p:nvSpPr>
          <p:cNvPr id="8" name="Título 1"/>
          <p:cNvSpPr txBox="1">
            <a:spLocks/>
          </p:cNvSpPr>
          <p:nvPr/>
        </p:nvSpPr>
        <p:spPr>
          <a:xfrm>
            <a:off x="1873876" y="17527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7441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419897" y="1084169"/>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POLITICAS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092981392"/>
      </p:ext>
    </p:extLst>
  </p:cSld>
  <p:clrMapOvr>
    <a:masterClrMapping/>
  </p:clrMapOvr>
  <p:transition spd="slow">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236273"/>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66881" y="12438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776755751"/>
              </p:ext>
            </p:extLst>
          </p:nvPr>
        </p:nvGraphicFramePr>
        <p:xfrm>
          <a:off x="1394845" y="1831935"/>
          <a:ext cx="6681738" cy="3219103"/>
        </p:xfrm>
        <a:graphic>
          <a:graphicData uri="http://schemas.openxmlformats.org/drawingml/2006/table">
            <a:tbl>
              <a:tblPr firstRow="1" bandRow="1">
                <a:tableStyleId>{3B4B98B0-60AC-42C2-AFA5-B58CD77FA1E5}</a:tableStyleId>
              </a:tblPr>
              <a:tblGrid>
                <a:gridCol w="2227246"/>
                <a:gridCol w="2227246"/>
                <a:gridCol w="2227246"/>
              </a:tblGrid>
              <a:tr h="966253">
                <a:tc>
                  <a:txBody>
                    <a:bodyPr/>
                    <a:lstStyle/>
                    <a:p>
                      <a:pPr algn="ctr"/>
                      <a:r>
                        <a:rPr lang="es-CO" sz="2000" dirty="0" smtClean="0"/>
                        <a:t>DIMENSIONES</a:t>
                      </a:r>
                      <a:endParaRPr lang="es-CO" sz="20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2000" dirty="0" smtClean="0"/>
                        <a:t>MARCO DE REFERENCIA</a:t>
                      </a:r>
                      <a:endParaRPr lang="es-CO" sz="20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2000" dirty="0" smtClean="0"/>
                        <a:t>POLITICAS</a:t>
                      </a:r>
                      <a:endParaRPr lang="es-CO" sz="2000" dirty="0">
                        <a:solidFill>
                          <a:schemeClr val="tx1"/>
                        </a:solidFill>
                      </a:endParaRPr>
                    </a:p>
                  </a:txBody>
                  <a:tcPr marL="68580" marR="68580" marT="34290" marB="34290" anchor="ctr">
                    <a:solidFill>
                      <a:schemeClr val="accent6">
                        <a:lumMod val="20000"/>
                        <a:lumOff val="80000"/>
                      </a:schemeClr>
                    </a:solidFill>
                  </a:tcPr>
                </a:tc>
              </a:tr>
              <a:tr h="1286597">
                <a:tc rowSpan="2">
                  <a:txBody>
                    <a:bodyPr/>
                    <a:lstStyle/>
                    <a:p>
                      <a:pPr algn="ctr"/>
                      <a:r>
                        <a:rPr lang="es-CO" sz="2000" b="1" dirty="0" smtClean="0"/>
                        <a:t>TALENTO HUMANO</a:t>
                      </a:r>
                      <a:endParaRPr lang="es-CO" sz="2000" b="1" dirty="0">
                        <a:solidFill>
                          <a:schemeClr val="tx1"/>
                        </a:solidFill>
                      </a:endParaRPr>
                    </a:p>
                  </a:txBody>
                  <a:tcPr marL="68580" marR="68580" marT="34290" marB="34290" anchor="ctr">
                    <a:solidFill>
                      <a:schemeClr val="accent1">
                        <a:lumMod val="20000"/>
                        <a:lumOff val="80000"/>
                      </a:schemeClr>
                    </a:solidFill>
                  </a:tcPr>
                </a:tc>
                <a:tc rowSpan="2">
                  <a:txBody>
                    <a:bodyPr/>
                    <a:lstStyle/>
                    <a:p>
                      <a:pPr algn="ctr"/>
                      <a:r>
                        <a:rPr lang="es-CO" sz="2000" dirty="0" smtClean="0">
                          <a:solidFill>
                            <a:schemeClr val="tx1"/>
                          </a:solidFill>
                        </a:rPr>
                        <a:t>DIRIGIR Y PLANEAR</a:t>
                      </a:r>
                      <a:endParaRPr lang="es-CO" sz="2000" dirty="0">
                        <a:solidFill>
                          <a:schemeClr val="tx1"/>
                        </a:solidFill>
                      </a:endParaRPr>
                    </a:p>
                  </a:txBody>
                  <a:tcPr marL="68580" marR="68580" marT="34290" marB="34290" anchor="ctr">
                    <a:solidFill>
                      <a:schemeClr val="bg1"/>
                    </a:solidFill>
                  </a:tcPr>
                </a:tc>
                <a:tc>
                  <a:txBody>
                    <a:bodyPr/>
                    <a:lstStyle/>
                    <a:p>
                      <a:pPr algn="l"/>
                      <a:r>
                        <a:rPr lang="es-CO" sz="2000" dirty="0" smtClean="0"/>
                        <a:t>3. TALENTO HUMANO (MERITOCRACIA)</a:t>
                      </a:r>
                      <a:endParaRPr lang="es-CO" sz="2000" dirty="0" smtClean="0">
                        <a:solidFill>
                          <a:schemeClr val="tx1"/>
                        </a:solidFill>
                      </a:endParaRPr>
                    </a:p>
                  </a:txBody>
                  <a:tcPr marL="68580" marR="68580" marT="34290" marB="34290" anchor="ctr">
                    <a:solidFill>
                      <a:schemeClr val="bg1"/>
                    </a:solidFill>
                  </a:tcPr>
                </a:tc>
              </a:tr>
              <a:tr h="966253">
                <a:tc vMerge="1">
                  <a:txBody>
                    <a:bodyPr/>
                    <a:lstStyle/>
                    <a:p>
                      <a:pPr algn="ctr"/>
                      <a:endParaRPr lang="es-CO" dirty="0"/>
                    </a:p>
                  </a:txBody>
                  <a:tcPr/>
                </a:tc>
                <a:tc vMerge="1">
                  <a:txBody>
                    <a:bodyPr/>
                    <a:lstStyle/>
                    <a:p>
                      <a:pPr algn="ctr"/>
                      <a:endParaRPr lang="es-CO" dirty="0"/>
                    </a:p>
                  </a:txBody>
                  <a:tcPr/>
                </a:tc>
                <a:tc>
                  <a:txBody>
                    <a:bodyPr/>
                    <a:lstStyle/>
                    <a:p>
                      <a:pPr algn="l"/>
                      <a:r>
                        <a:rPr lang="es-CO" sz="2000" dirty="0" smtClean="0"/>
                        <a:t>4. INTEGRIDAD</a:t>
                      </a:r>
                      <a:endParaRPr lang="es-CO" sz="2000" dirty="0">
                        <a:solidFill>
                          <a:schemeClr val="tx1"/>
                        </a:solidFill>
                      </a:endParaRPr>
                    </a:p>
                  </a:txBody>
                  <a:tcPr marL="68580" marR="68580" marT="34290" marB="34290" anchor="ctr">
                    <a:solidFill>
                      <a:schemeClr val="bg1"/>
                    </a:solid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101714594"/>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277701"/>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524459" y="1615777"/>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2</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No es un principio de MIPG:</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Toma de decisiones basada en evidencias</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Integridad, transparencia y confianza.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Buena Fe.</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Aprendizaje e Innovación.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388728641"/>
      </p:ext>
    </p:extLst>
  </p:cSld>
  <p:clrMapOvr>
    <a:masterClrMapping/>
  </p:clrMapOvr>
  <p:transition spd="slow">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984343" y="184554"/>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85644"/>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65913" y="1341691"/>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COMPONENTES DEL TALENTO HUMANO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808710584"/>
              </p:ext>
            </p:extLst>
          </p:nvPr>
        </p:nvGraphicFramePr>
        <p:xfrm>
          <a:off x="2105374" y="1877899"/>
          <a:ext cx="5330780" cy="40077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669556653"/>
      </p:ext>
    </p:extLst>
  </p:cSld>
  <p:clrMapOvr>
    <a:masterClrMapping/>
  </p:clrMapOvr>
  <p:transition spd="slow">
    <p:randomBar dir="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15060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08977"/>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475130" y="1210011"/>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345745900"/>
              </p:ext>
            </p:extLst>
          </p:nvPr>
        </p:nvGraphicFramePr>
        <p:xfrm>
          <a:off x="1340400" y="1762836"/>
          <a:ext cx="6944433" cy="38652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139682829"/>
      </p:ext>
    </p:extLst>
  </p:cSld>
  <p:clrMapOvr>
    <a:masterClrMapping/>
  </p:clrMapOvr>
  <p:transition spd="slow">
    <p:randomBar dir="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16242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602955"/>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170289" y="1146604"/>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737688724"/>
              </p:ext>
            </p:extLst>
          </p:nvPr>
        </p:nvGraphicFramePr>
        <p:xfrm>
          <a:off x="1170289" y="1961812"/>
          <a:ext cx="6672945" cy="33803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522979903"/>
      </p:ext>
    </p:extLst>
  </p:cSld>
  <p:clrMapOvr>
    <a:masterClrMapping/>
  </p:clrMapOvr>
  <p:transition spd="slow">
    <p:randomBar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20042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24177"/>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82791" y="1356627"/>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r>
              <a:rPr lang="es-CO" sz="2100" b="1" dirty="0">
                <a:solidFill>
                  <a:srgbClr val="FF0000"/>
                </a:solidFill>
                <a:latin typeface="Arial" panose="020B0604020202020204" pitchFamily="34" charset="0"/>
                <a:cs typeface="Arial" panose="020B0604020202020204" pitchFamily="34" charset="0"/>
              </a:rPr>
              <a:t>MERITOCRACIA</a:t>
            </a:r>
          </a:p>
          <a:p>
            <a:pPr algn="just"/>
            <a:endParaRPr lang="es-ES" sz="2100" dirty="0"/>
          </a:p>
          <a:p>
            <a:pPr algn="just"/>
            <a:r>
              <a:rPr lang="es-ES" sz="2800" dirty="0"/>
              <a:t>Esta dimensión orienta el ingreso y desarrollo de los servidores garantizando el </a:t>
            </a:r>
            <a:r>
              <a:rPr lang="es-ES" sz="2800" b="1" i="1" dirty="0">
                <a:solidFill>
                  <a:srgbClr val="C00000"/>
                </a:solidFill>
              </a:rPr>
              <a:t>principio del mérito en la provisión de los empleos</a:t>
            </a:r>
            <a:r>
              <a:rPr lang="es-ES" sz="2800" dirty="0"/>
              <a:t>, el desarrollo de competencias, la prestación del servicio, la aplicación de estímulos y el desempeño </a:t>
            </a:r>
            <a:r>
              <a:rPr lang="es-ES" sz="2800" dirty="0" smtClean="0"/>
              <a:t>individual</a:t>
            </a:r>
            <a:endParaRPr lang="es-CO" sz="2800" b="1" dirty="0">
              <a:solidFill>
                <a:srgbClr val="FF0000"/>
              </a:solidFill>
              <a:latin typeface="Arial" panose="020B0604020202020204" pitchFamily="34" charset="0"/>
              <a:cs typeface="Arial" panose="020B0604020202020204" pitchFamily="34" charset="0"/>
            </a:endParaRPr>
          </a:p>
          <a:p>
            <a:pPr algn="ctr"/>
            <a:endParaRPr lang="es-CO" sz="2100" dirty="0">
              <a:solidFill>
                <a:srgbClr val="FF0000"/>
              </a:solidFill>
              <a:latin typeface="Mistral" panose="03090702030407020403" pitchFamily="66" charset="0"/>
            </a:endParaRPr>
          </a:p>
        </p:txBody>
      </p:sp>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038395171"/>
      </p:ext>
    </p:extLst>
  </p:cSld>
  <p:clrMapOvr>
    <a:masterClrMapping/>
  </p:clrMapOvr>
  <p:transition spd="slow">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971464" y="24212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05795"/>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189608" y="12438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4180962966"/>
              </p:ext>
            </p:extLst>
          </p:nvPr>
        </p:nvGraphicFramePr>
        <p:xfrm>
          <a:off x="1598053" y="1803353"/>
          <a:ext cx="5987603" cy="39148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366218095"/>
      </p:ext>
    </p:extLst>
  </p:cSld>
  <p:clrMapOvr>
    <a:masterClrMapping/>
  </p:clrMapOvr>
  <p:transition spd="slow">
    <p:randomBa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790914" y="242622"/>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156876" y="2182448"/>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endParaRPr lang="es-CO" sz="2100" b="1" dirty="0">
              <a:solidFill>
                <a:srgbClr val="FF0000"/>
              </a:solidFill>
              <a:latin typeface="Arial" panose="020B0604020202020204" pitchFamily="34" charset="0"/>
              <a:cs typeface="Arial" panose="020B0604020202020204" pitchFamily="34" charset="0"/>
            </a:endParaRPr>
          </a:p>
          <a:p>
            <a:pPr algn="ctr"/>
            <a:r>
              <a:rPr lang="es-CO" sz="2100" b="1" dirty="0">
                <a:solidFill>
                  <a:srgbClr val="FF0000"/>
                </a:solidFill>
                <a:latin typeface="Arial" panose="020B0604020202020204" pitchFamily="34" charset="0"/>
                <a:cs typeface="Arial" panose="020B0604020202020204" pitchFamily="34" charset="0"/>
              </a:rPr>
              <a:t>INTEGRIDAD</a:t>
            </a:r>
          </a:p>
          <a:p>
            <a:pPr algn="ctr"/>
            <a:endParaRPr lang="es-CO" sz="2100" b="1" dirty="0">
              <a:solidFill>
                <a:srgbClr val="FF0000"/>
              </a:solidFill>
              <a:latin typeface="Arial" panose="020B0604020202020204" pitchFamily="34" charset="0"/>
              <a:cs typeface="Arial" panose="020B0604020202020204" pitchFamily="34" charset="0"/>
            </a:endParaRPr>
          </a:p>
          <a:p>
            <a:pPr algn="ctr"/>
            <a:r>
              <a:rPr lang="es-CO" sz="1500" dirty="0">
                <a:hlinkClick r:id="rId3"/>
              </a:rPr>
              <a:t>https://www.funcionpublica.gov.co/web/eva/codigo-integridad</a:t>
            </a:r>
            <a:endParaRPr lang="es-CO" sz="1500" dirty="0"/>
          </a:p>
          <a:p>
            <a:pPr algn="just"/>
            <a:endParaRPr lang="es-ES" sz="2100" dirty="0"/>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3152271"/>
      </p:ext>
    </p:extLst>
  </p:cSld>
  <p:clrMapOvr>
    <a:masterClrMapping/>
  </p:clrMapOvr>
  <p:transition spd="slow">
    <p:randomBa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010101" y="17973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4227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34150" y="1868646"/>
            <a:ext cx="6809703" cy="2986424"/>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TALENTO HUMANO</a:t>
            </a:r>
          </a:p>
          <a:p>
            <a:pPr algn="ctr"/>
            <a:endParaRPr lang="es-CO" sz="1200" b="1" dirty="0">
              <a:solidFill>
                <a:srgbClr val="FF0000"/>
              </a:solidFill>
              <a:latin typeface="Arial" panose="020B0604020202020204" pitchFamily="34" charset="0"/>
              <a:cs typeface="Arial" panose="020B0604020202020204" pitchFamily="34" charset="0"/>
            </a:endParaRPr>
          </a:p>
          <a:p>
            <a:pPr algn="ctr"/>
            <a:r>
              <a:rPr lang="es-CO" sz="2100" b="1" dirty="0">
                <a:solidFill>
                  <a:srgbClr val="FF0000"/>
                </a:solidFill>
                <a:latin typeface="Arial" panose="020B0604020202020204" pitchFamily="34" charset="0"/>
                <a:cs typeface="Arial" panose="020B0604020202020204" pitchFamily="34" charset="0"/>
              </a:rPr>
              <a:t>TALLER INTEGRIDAD</a:t>
            </a:r>
          </a:p>
          <a:p>
            <a:pPr algn="ctr"/>
            <a:endParaRPr lang="es-CO" sz="900" b="1" dirty="0">
              <a:solidFill>
                <a:srgbClr val="FF0000"/>
              </a:solidFill>
              <a:latin typeface="Arial" panose="020B0604020202020204" pitchFamily="34" charset="0"/>
              <a:cs typeface="Arial" panose="020B0604020202020204" pitchFamily="34" charset="0"/>
            </a:endParaRPr>
          </a:p>
          <a:p>
            <a:pPr algn="ctr"/>
            <a:r>
              <a:rPr lang="es-CO" sz="2000" dirty="0"/>
              <a:t>El Dado </a:t>
            </a:r>
          </a:p>
          <a:p>
            <a:pPr algn="ctr"/>
            <a:r>
              <a:rPr lang="es-CO" sz="2000" dirty="0"/>
              <a:t>Interiorización de los Valores</a:t>
            </a:r>
          </a:p>
          <a:p>
            <a:pPr algn="ctr"/>
            <a:r>
              <a:rPr lang="es-CO" sz="2000" dirty="0"/>
              <a:t>Da ejemplo </a:t>
            </a:r>
          </a:p>
          <a:p>
            <a:pPr algn="ctr"/>
            <a:r>
              <a:rPr lang="es-CO" sz="2000" dirty="0" smtClean="0"/>
              <a:t>Compromete</a:t>
            </a:r>
          </a:p>
          <a:p>
            <a:pPr algn="ctr"/>
            <a:endParaRPr lang="es-CO" sz="2100" dirty="0">
              <a:solidFill>
                <a:srgbClr val="FF0000"/>
              </a:solidFill>
              <a:latin typeface="Mistral" panose="03090702030407020403" pitchFamily="66" charset="0"/>
            </a:endParaRPr>
          </a:p>
        </p:txBody>
      </p:sp>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894341027"/>
      </p:ext>
    </p:extLst>
  </p:cSld>
  <p:clrMapOvr>
    <a:masterClrMapping/>
  </p:clrMapOvr>
  <p:transition spd="slow">
    <p:randomBar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048738" y="85404"/>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94776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45229" y="887112"/>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VALORES DEL SERVICIO PUBLICO</a:t>
            </a:r>
          </a:p>
          <a:p>
            <a:pPr algn="just"/>
            <a:endParaRPr lang="es-ES" sz="2100" dirty="0"/>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7" name="Diagrama 6"/>
          <p:cNvGraphicFramePr/>
          <p:nvPr>
            <p:extLst>
              <p:ext uri="{D42A27DB-BD31-4B8C-83A1-F6EECF244321}">
                <p14:modId xmlns:p14="http://schemas.microsoft.com/office/powerpoint/2010/main" val="4190993709"/>
              </p:ext>
            </p:extLst>
          </p:nvPr>
        </p:nvGraphicFramePr>
        <p:xfrm>
          <a:off x="102830" y="1249252"/>
          <a:ext cx="8860865" cy="56087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074775916"/>
      </p:ext>
    </p:extLst>
  </p:cSld>
  <p:clrMapOvr>
    <a:masterClrMapping/>
  </p:clrMapOvr>
  <p:transition spd="slow">
    <p:randomBar dir="ver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881312" y="220671"/>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506938"/>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478102" y="1216898"/>
            <a:ext cx="6447388" cy="4009786"/>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CADENA DE VALOR PUBLICO</a:t>
            </a:r>
          </a:p>
          <a:p>
            <a:pPr algn="ctr"/>
            <a:endParaRPr lang="es-CO" sz="2100" b="1" dirty="0">
              <a:latin typeface="Arial" panose="020B0604020202020204" pitchFamily="34" charset="0"/>
              <a:cs typeface="Arial" panose="020B0604020202020204" pitchFamily="34" charset="0"/>
            </a:endParaRPr>
          </a:p>
          <a:p>
            <a:pPr algn="ctr"/>
            <a:r>
              <a:rPr lang="es-CO" sz="2100" b="1" dirty="0">
                <a:latin typeface="Arial" panose="020B0604020202020204" pitchFamily="34" charset="0"/>
                <a:cs typeface="Arial" panose="020B0604020202020204" pitchFamily="34" charset="0"/>
              </a:rPr>
              <a:t>EFICIENCIA			EFICACIA</a:t>
            </a:r>
          </a:p>
          <a:p>
            <a:pPr algn="ctr"/>
            <a:endParaRPr lang="es-CO" sz="2100" b="1" dirty="0">
              <a:latin typeface="Arial" panose="020B0604020202020204" pitchFamily="34" charset="0"/>
              <a:cs typeface="Arial" panose="020B0604020202020204" pitchFamily="34" charset="0"/>
            </a:endParaRPr>
          </a:p>
          <a:p>
            <a:pPr algn="ctr"/>
            <a:endParaRPr lang="es-CO" sz="2100" b="1" dirty="0">
              <a:latin typeface="Arial" panose="020B0604020202020204" pitchFamily="34" charset="0"/>
              <a:cs typeface="Arial" panose="020B0604020202020204" pitchFamily="34" charset="0"/>
            </a:endParaRPr>
          </a:p>
          <a:p>
            <a:pPr algn="ctr"/>
            <a:endParaRPr lang="es-CO" sz="2100" b="1" dirty="0">
              <a:latin typeface="Arial" panose="020B0604020202020204" pitchFamily="34" charset="0"/>
              <a:cs typeface="Arial" panose="020B0604020202020204" pitchFamily="34" charset="0"/>
            </a:endParaRPr>
          </a:p>
          <a:p>
            <a:pPr algn="ctr"/>
            <a:endParaRPr lang="es-CO" sz="2100" b="1" dirty="0">
              <a:latin typeface="Arial" panose="020B0604020202020204" pitchFamily="34" charset="0"/>
              <a:cs typeface="Arial" panose="020B0604020202020204" pitchFamily="34" charset="0"/>
            </a:endParaRPr>
          </a:p>
          <a:p>
            <a:pPr algn="ctr"/>
            <a:r>
              <a:rPr lang="es-CO" sz="2100" b="1" dirty="0" smtClean="0">
                <a:latin typeface="Arial" panose="020B0604020202020204" pitchFamily="34" charset="0"/>
                <a:cs typeface="Arial" panose="020B0604020202020204" pitchFamily="34" charset="0"/>
              </a:rPr>
              <a:t>EJECUCION</a:t>
            </a:r>
            <a:r>
              <a:rPr lang="es-CO" sz="2100" b="1" dirty="0">
                <a:latin typeface="Arial" panose="020B0604020202020204" pitchFamily="34" charset="0"/>
                <a:cs typeface="Arial" panose="020B0604020202020204" pitchFamily="34" charset="0"/>
              </a:rPr>
              <a:t>			RESULTADOS</a:t>
            </a:r>
          </a:p>
          <a:p>
            <a:pPr algn="ctr"/>
            <a:r>
              <a:rPr lang="es-CO" sz="21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477520830"/>
              </p:ext>
            </p:extLst>
          </p:nvPr>
        </p:nvGraphicFramePr>
        <p:xfrm>
          <a:off x="1043189" y="1922752"/>
          <a:ext cx="7469745" cy="29074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Abrir corchete 2"/>
          <p:cNvSpPr/>
          <p:nvPr/>
        </p:nvSpPr>
        <p:spPr>
          <a:xfrm rot="5400000">
            <a:off x="2394322" y="976297"/>
            <a:ext cx="889475" cy="2721911"/>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350"/>
          </a:p>
        </p:txBody>
      </p:sp>
      <p:sp>
        <p:nvSpPr>
          <p:cNvPr id="9" name="Abrir corchete 8"/>
          <p:cNvSpPr/>
          <p:nvPr/>
        </p:nvSpPr>
        <p:spPr>
          <a:xfrm rot="5400000">
            <a:off x="6119797" y="1006534"/>
            <a:ext cx="889475" cy="2721911"/>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350"/>
          </a:p>
        </p:txBody>
      </p:sp>
      <p:sp>
        <p:nvSpPr>
          <p:cNvPr id="10" name="Abrir corchete 9"/>
          <p:cNvSpPr/>
          <p:nvPr/>
        </p:nvSpPr>
        <p:spPr>
          <a:xfrm rot="5400000" flipH="1">
            <a:off x="2408898" y="3203671"/>
            <a:ext cx="860320" cy="2721911"/>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350"/>
          </a:p>
        </p:txBody>
      </p:sp>
      <p:sp>
        <p:nvSpPr>
          <p:cNvPr id="12" name="Abrir corchete 11"/>
          <p:cNvSpPr/>
          <p:nvPr/>
        </p:nvSpPr>
        <p:spPr>
          <a:xfrm rot="5400000" flipH="1">
            <a:off x="6134374" y="3198615"/>
            <a:ext cx="860320" cy="2721911"/>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350"/>
          </a:p>
        </p:txBody>
      </p:sp>
      <p:pic>
        <p:nvPicPr>
          <p:cNvPr id="13" name="Imagen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797387067"/>
      </p:ext>
    </p:extLst>
  </p:cSld>
  <p:clrMapOvr>
    <a:masterClrMapping/>
  </p:clrMapOvr>
  <p:transition spd="slow">
    <p:randomBar dir="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15588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965915" y="1620446"/>
            <a:ext cx="6997979"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RUTAS DE CREACION DE VALOR</a:t>
            </a: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1127370156"/>
              </p:ext>
            </p:extLst>
          </p:nvPr>
        </p:nvGraphicFramePr>
        <p:xfrm>
          <a:off x="1163581" y="1231409"/>
          <a:ext cx="6602645" cy="35015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4" name="Diagrama 13"/>
          <p:cNvGraphicFramePr/>
          <p:nvPr>
            <p:extLst>
              <p:ext uri="{D42A27DB-BD31-4B8C-83A1-F6EECF244321}">
                <p14:modId xmlns:p14="http://schemas.microsoft.com/office/powerpoint/2010/main" val="4255898671"/>
              </p:ext>
            </p:extLst>
          </p:nvPr>
        </p:nvGraphicFramePr>
        <p:xfrm>
          <a:off x="1163580" y="2371188"/>
          <a:ext cx="6602645" cy="350151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7" name="Imagen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137668428"/>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010101" y="21330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556122" y="1742994"/>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3</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Los componentes del MIPG, en su orden son: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Institucionalidad, Medición y Operación.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Medición, Institucionalidad  y Operación.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Operación, Institucionalidad y Medición.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Institucionalidad, Operación y Medición.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130480184"/>
      </p:ext>
    </p:extLst>
  </p:cSld>
  <p:clrMapOvr>
    <a:masterClrMapping/>
  </p:clrMapOvr>
  <p:transition spd="slow">
    <p:randomBar dir="ver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84955"/>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31276" y="1231409"/>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DIRECCIONAMIENTO ESTRATEGICO Y PLANEACION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68663832"/>
              </p:ext>
            </p:extLst>
          </p:nvPr>
        </p:nvGraphicFramePr>
        <p:xfrm>
          <a:off x="622937" y="2067725"/>
          <a:ext cx="7786967" cy="3664954"/>
        </p:xfrm>
        <a:graphic>
          <a:graphicData uri="http://schemas.openxmlformats.org/drawingml/2006/table">
            <a:tbl>
              <a:tblPr firstRow="1" bandRow="1">
                <a:tableStyleId>{3B4B98B0-60AC-42C2-AFA5-B58CD77FA1E5}</a:tableStyleId>
              </a:tblPr>
              <a:tblGrid>
                <a:gridCol w="2595656"/>
                <a:gridCol w="1454388"/>
                <a:gridCol w="3736923"/>
              </a:tblGrid>
              <a:tr h="1058914">
                <a:tc>
                  <a:txBody>
                    <a:bodyPr/>
                    <a:lstStyle/>
                    <a:p>
                      <a:pPr algn="ctr"/>
                      <a:r>
                        <a:rPr lang="es-CO" sz="1800" dirty="0" smtClean="0"/>
                        <a:t>DIMENSIONES</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t>MARCO DE REFERENCIA</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t>POLITICAS</a:t>
                      </a:r>
                      <a:endParaRPr lang="es-CO" sz="1800" dirty="0">
                        <a:solidFill>
                          <a:schemeClr val="tx1"/>
                        </a:solidFill>
                      </a:endParaRPr>
                    </a:p>
                  </a:txBody>
                  <a:tcPr marL="68580" marR="68580" marT="34290" marB="34290" anchor="ctr">
                    <a:solidFill>
                      <a:schemeClr val="accent6">
                        <a:lumMod val="20000"/>
                        <a:lumOff val="80000"/>
                      </a:schemeClr>
                    </a:solidFill>
                  </a:tcPr>
                </a:tc>
              </a:tr>
              <a:tr h="1058914">
                <a:tc rowSpan="2">
                  <a:txBody>
                    <a:bodyPr/>
                    <a:lstStyle/>
                    <a:p>
                      <a:pPr algn="ctr"/>
                      <a:r>
                        <a:rPr lang="es-CO" sz="1800" b="1" dirty="0" smtClean="0"/>
                        <a:t>DIRECCIONAMIENTO ESTRATEGICO Y PLANEACION</a:t>
                      </a:r>
                      <a:endParaRPr lang="es-CO" sz="1800" b="1" dirty="0">
                        <a:solidFill>
                          <a:schemeClr val="tx1"/>
                        </a:solidFill>
                      </a:endParaRPr>
                    </a:p>
                  </a:txBody>
                  <a:tcPr marL="68580" marR="68580" marT="34290" marB="34290" anchor="ctr">
                    <a:solidFill>
                      <a:schemeClr val="accent1">
                        <a:lumMod val="20000"/>
                        <a:lumOff val="80000"/>
                      </a:schemeClr>
                    </a:solidFill>
                  </a:tcPr>
                </a:tc>
                <a:tc rowSpan="2">
                  <a:txBody>
                    <a:bodyPr/>
                    <a:lstStyle/>
                    <a:p>
                      <a:pPr algn="ctr"/>
                      <a:r>
                        <a:rPr lang="es-CO" sz="1800" dirty="0" smtClean="0">
                          <a:solidFill>
                            <a:schemeClr val="tx1"/>
                          </a:solidFill>
                        </a:rPr>
                        <a:t>DIRIGIR Y PLANEAR</a:t>
                      </a:r>
                      <a:endParaRPr lang="es-CO" sz="1800" dirty="0">
                        <a:solidFill>
                          <a:schemeClr val="tx1"/>
                        </a:solidFill>
                      </a:endParaRPr>
                    </a:p>
                  </a:txBody>
                  <a:tcPr marL="68580" marR="68580" marT="34290" marB="34290" anchor="ctr">
                    <a:solidFill>
                      <a:schemeClr val="bg1"/>
                    </a:solidFill>
                  </a:tcPr>
                </a:tc>
                <a:tc>
                  <a:txBody>
                    <a:bodyPr/>
                    <a:lstStyle/>
                    <a:p>
                      <a:pPr algn="just"/>
                      <a:r>
                        <a:rPr lang="es-CO" sz="1800" dirty="0" smtClean="0">
                          <a:solidFill>
                            <a:schemeClr val="tx1"/>
                          </a:solidFill>
                        </a:rPr>
                        <a:t>2. GESTION PRESUPUESTAL Y EFICIENCIA DEL GASTO PUBLICO </a:t>
                      </a:r>
                    </a:p>
                    <a:p>
                      <a:pPr algn="just"/>
                      <a:r>
                        <a:rPr lang="es-CO" sz="1800" dirty="0" smtClean="0">
                          <a:solidFill>
                            <a:schemeClr val="tx1"/>
                          </a:solidFill>
                        </a:rPr>
                        <a:t>(PLAN</a:t>
                      </a:r>
                      <a:r>
                        <a:rPr lang="es-CO" sz="1800" baseline="0" dirty="0" smtClean="0">
                          <a:solidFill>
                            <a:schemeClr val="tx1"/>
                          </a:solidFill>
                        </a:rPr>
                        <a:t> ABS, ANTICORRUPCION Y AUSTERIDAD DEL GASTO)</a:t>
                      </a:r>
                      <a:endParaRPr lang="es-CO" sz="1800" dirty="0" smtClean="0">
                        <a:solidFill>
                          <a:schemeClr val="tx1"/>
                        </a:solidFill>
                      </a:endParaRPr>
                    </a:p>
                  </a:txBody>
                  <a:tcPr marL="68580" marR="68580" marT="34290" marB="34290" anchor="ctr">
                    <a:solidFill>
                      <a:schemeClr val="bg1"/>
                    </a:solidFill>
                  </a:tcPr>
                </a:tc>
              </a:tr>
              <a:tr h="1058914">
                <a:tc vMerge="1">
                  <a:txBody>
                    <a:bodyPr/>
                    <a:lstStyle/>
                    <a:p>
                      <a:pPr algn="ctr"/>
                      <a:endParaRPr lang="es-CO" dirty="0"/>
                    </a:p>
                  </a:txBody>
                  <a:tcPr/>
                </a:tc>
                <a:tc vMerge="1">
                  <a:txBody>
                    <a:bodyPr/>
                    <a:lstStyle/>
                    <a:p>
                      <a:pPr algn="ctr"/>
                      <a:endParaRPr lang="es-CO" dirty="0"/>
                    </a:p>
                  </a:txBody>
                  <a:tcPr/>
                </a:tc>
                <a:tc>
                  <a:txBody>
                    <a:bodyPr/>
                    <a:lstStyle/>
                    <a:p>
                      <a:pPr algn="just"/>
                      <a:r>
                        <a:rPr lang="es-CO" sz="1800" dirty="0" smtClean="0">
                          <a:solidFill>
                            <a:schemeClr val="tx1"/>
                          </a:solidFill>
                        </a:rPr>
                        <a:t>6.</a:t>
                      </a:r>
                      <a:r>
                        <a:rPr lang="es-CO" sz="1800" baseline="0" dirty="0" smtClean="0">
                          <a:solidFill>
                            <a:schemeClr val="tx1"/>
                          </a:solidFill>
                        </a:rPr>
                        <a:t> </a:t>
                      </a:r>
                      <a:r>
                        <a:rPr lang="es-CO" sz="1800" dirty="0" smtClean="0">
                          <a:solidFill>
                            <a:schemeClr val="tx1"/>
                          </a:solidFill>
                        </a:rPr>
                        <a:t>FORTALECIMIENTO INSTITUCIONAL Y SIMPLIFICACIÓN</a:t>
                      </a:r>
                      <a:r>
                        <a:rPr lang="es-CO" sz="1800" baseline="0" dirty="0" smtClean="0">
                          <a:solidFill>
                            <a:schemeClr val="tx1"/>
                          </a:solidFill>
                        </a:rPr>
                        <a:t> DE PROCESOS      </a:t>
                      </a:r>
                    </a:p>
                    <a:p>
                      <a:pPr algn="just"/>
                      <a:r>
                        <a:rPr lang="es-CO" sz="1800" baseline="0" dirty="0" smtClean="0">
                          <a:solidFill>
                            <a:schemeClr val="tx1"/>
                          </a:solidFill>
                        </a:rPr>
                        <a:t>(CARACTERIZACION DE LOS USUARIOS, MEDICION DEL NIVEL DE SATISFACCION)</a:t>
                      </a:r>
                      <a:endParaRPr lang="es-CO" sz="1800" dirty="0" smtClean="0">
                        <a:solidFill>
                          <a:schemeClr val="tx1"/>
                        </a:solidFill>
                      </a:endParaRPr>
                    </a:p>
                  </a:txBody>
                  <a:tcPr marL="68580" marR="68580" marT="34290" marB="34290" anchor="ctr">
                    <a:solidFill>
                      <a:schemeClr val="bg1"/>
                    </a:solid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752135086"/>
      </p:ext>
    </p:extLst>
  </p:cSld>
  <p:clrMapOvr>
    <a:masterClrMapping/>
  </p:clrMapOvr>
  <p:transition spd="slow">
    <p:randomBar dir="ver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784955"/>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05518" y="996716"/>
            <a:ext cx="6809703" cy="4013058"/>
          </a:xfrm>
        </p:spPr>
        <p:txBody>
          <a:bodyPr>
            <a:normAutofit/>
          </a:bodyPr>
          <a:lstStyle/>
          <a:p>
            <a:r>
              <a:rPr lang="es-CO" sz="2000" b="1" dirty="0">
                <a:solidFill>
                  <a:srgbClr val="C00000"/>
                </a:solidFill>
              </a:rPr>
              <a:t>GESTION PRESUPUESTAL Y EFICIENCIA DEL GASTO PUBLICO </a:t>
            </a:r>
          </a:p>
          <a:p>
            <a:r>
              <a:rPr lang="es-CO" sz="2000" b="1" dirty="0">
                <a:solidFill>
                  <a:srgbClr val="C00000"/>
                </a:solidFill>
              </a:rPr>
              <a:t>(PLAN ABS, ANTICORRUPCION Y AUSTERIDAD DEL GASTO)</a:t>
            </a:r>
          </a:p>
          <a:p>
            <a:pPr algn="ctr"/>
            <a:r>
              <a:rPr lang="es-CO" sz="2700" b="1" dirty="0" smtClean="0">
                <a:solidFill>
                  <a:srgbClr val="FF0000"/>
                </a:solidFill>
                <a:latin typeface="Arial" panose="020B0604020202020204" pitchFamily="34" charset="0"/>
                <a:cs typeface="Arial" panose="020B0604020202020204" pitchFamily="34" charset="0"/>
              </a:rPr>
              <a:t> </a:t>
            </a:r>
            <a:endParaRPr lang="es-CO" sz="2700" b="1" dirty="0">
              <a:solidFill>
                <a:srgbClr val="FF0000"/>
              </a:solidFill>
              <a:latin typeface="Arial" panose="020B0604020202020204" pitchFamily="34" charset="0"/>
              <a:cs typeface="Arial" panose="020B0604020202020204" pitchFamily="34" charset="0"/>
            </a:endParaRPr>
          </a:p>
          <a:p>
            <a:pPr algn="ctr"/>
            <a:endParaRPr lang="es-CO" sz="2100" dirty="0">
              <a:solidFill>
                <a:srgbClr val="FF0000"/>
              </a:solidFill>
              <a:latin typeface="Mistral" panose="03090702030407020403" pitchFamily="66" charset="0"/>
            </a:endParaRPr>
          </a:p>
        </p:txBody>
      </p:sp>
      <p:graphicFrame>
        <p:nvGraphicFramePr>
          <p:cNvPr id="4" name="Tabla 3"/>
          <p:cNvGraphicFramePr>
            <a:graphicFrameLocks noGrp="1"/>
          </p:cNvGraphicFramePr>
          <p:nvPr>
            <p:extLst>
              <p:ext uri="{D42A27DB-BD31-4B8C-83A1-F6EECF244321}">
                <p14:modId xmlns:p14="http://schemas.microsoft.com/office/powerpoint/2010/main" val="2087384368"/>
              </p:ext>
            </p:extLst>
          </p:nvPr>
        </p:nvGraphicFramePr>
        <p:xfrm>
          <a:off x="345313" y="1912579"/>
          <a:ext cx="8329604" cy="3767005"/>
        </p:xfrm>
        <a:graphic>
          <a:graphicData uri="http://schemas.openxmlformats.org/drawingml/2006/table">
            <a:tbl>
              <a:tblPr firstRow="1" firstCol="1" bandRow="1">
                <a:tableStyleId>{5C22544A-7EE6-4342-B048-85BDC9FD1C3A}</a:tableStyleId>
              </a:tblPr>
              <a:tblGrid>
                <a:gridCol w="1122582"/>
                <a:gridCol w="1739570"/>
                <a:gridCol w="1739570"/>
                <a:gridCol w="876003"/>
                <a:gridCol w="989886"/>
                <a:gridCol w="874055"/>
                <a:gridCol w="987938"/>
              </a:tblGrid>
              <a:tr h="171228">
                <a:tc gridSpan="7">
                  <a:txBody>
                    <a:bodyPr/>
                    <a:lstStyle/>
                    <a:p>
                      <a:pPr algn="ctr">
                        <a:spcAft>
                          <a:spcPts val="0"/>
                        </a:spcAft>
                      </a:pPr>
                      <a:r>
                        <a:rPr lang="es-ES" sz="1000" dirty="0">
                          <a:solidFill>
                            <a:schemeClr val="tx1"/>
                          </a:solidFill>
                          <a:effectLst/>
                        </a:rPr>
                        <a:t>VALORACION DEL RIESGO DE CORRUPCION</a:t>
                      </a:r>
                      <a:endParaRPr lang="es-CO"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42455">
                <a:tc>
                  <a:txBody>
                    <a:bodyPr/>
                    <a:lstStyle/>
                    <a:p>
                      <a:pPr algn="ctr">
                        <a:spcAft>
                          <a:spcPts val="0"/>
                        </a:spcAft>
                      </a:pPr>
                      <a:r>
                        <a:rPr lang="es-ES" sz="1000">
                          <a:solidFill>
                            <a:schemeClr val="tx1"/>
                          </a:solidFill>
                          <a:effectLst/>
                        </a:rPr>
                        <a:t>COMPONENTE</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RIESGO</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ACTIVIDAD</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RESPONSABLE</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PROBABILIDAD</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IMPACTO</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RIESGO DE CORRUPCION</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r>
              <a:tr h="1198592">
                <a:tc rowSpan="3">
                  <a:txBody>
                    <a:bodyPr/>
                    <a:lstStyle/>
                    <a:p>
                      <a:pPr algn="ctr">
                        <a:spcAft>
                          <a:spcPts val="0"/>
                        </a:spcAft>
                      </a:pPr>
                      <a:r>
                        <a:rPr lang="es-ES" sz="1000" dirty="0">
                          <a:solidFill>
                            <a:schemeClr val="tx1"/>
                          </a:solidFill>
                          <a:effectLst/>
                        </a:rPr>
                        <a:t>MAPA DE RIESGOS DE CORRUPCION</a:t>
                      </a:r>
                      <a:endParaRPr lang="es-CO"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spcAft>
                          <a:spcPts val="0"/>
                        </a:spcAft>
                      </a:pPr>
                      <a:r>
                        <a:rPr lang="es-ES" sz="1000">
                          <a:solidFill>
                            <a:schemeClr val="tx1"/>
                          </a:solidFill>
                          <a:effectLst/>
                        </a:rPr>
                        <a:t>Dar aval a los clubes sin el lleno de requisitos</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just">
                        <a:spcAft>
                          <a:spcPts val="0"/>
                        </a:spcAft>
                      </a:pPr>
                      <a:r>
                        <a:rPr lang="es-ES" sz="1000">
                          <a:solidFill>
                            <a:schemeClr val="tx1"/>
                          </a:solidFill>
                          <a:effectLst/>
                        </a:rPr>
                        <a:t>Promotores de deportes harán un estudio y revisión previa a la documentación, antes de la expedición de un reconocimiento deportivo.</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dirty="0">
                          <a:solidFill>
                            <a:schemeClr val="tx1"/>
                          </a:solidFill>
                          <a:effectLst/>
                        </a:rPr>
                        <a:t>OFICINA DE DEPORTES</a:t>
                      </a:r>
                      <a:endParaRPr lang="es-CO"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3</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5</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15 MODERADO</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r>
              <a:tr h="513683">
                <a:tc vMerge="1">
                  <a:txBody>
                    <a:bodyPr/>
                    <a:lstStyle/>
                    <a:p>
                      <a:endParaRPr lang="es-CO"/>
                    </a:p>
                  </a:txBody>
                  <a:tcPr/>
                </a:tc>
                <a:tc>
                  <a:txBody>
                    <a:bodyPr/>
                    <a:lstStyle/>
                    <a:p>
                      <a:pPr>
                        <a:spcAft>
                          <a:spcPts val="0"/>
                        </a:spcAft>
                      </a:pPr>
                      <a:r>
                        <a:rPr lang="es-ES" sz="1000">
                          <a:solidFill>
                            <a:schemeClr val="tx1"/>
                          </a:solidFill>
                          <a:effectLst/>
                        </a:rPr>
                        <a:t>Celebración de contratos sin el lleno de requisitos legales</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just">
                        <a:spcAft>
                          <a:spcPts val="0"/>
                        </a:spcAft>
                      </a:pPr>
                      <a:r>
                        <a:rPr lang="es-ES" sz="1000">
                          <a:solidFill>
                            <a:schemeClr val="tx1"/>
                          </a:solidFill>
                          <a:effectLst/>
                        </a:rPr>
                        <a:t>Elaboración y revisión de tablas de chequeo en los procesos de contratación.</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OFICINA JURIDICA</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2</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5</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10 BAJO</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r>
              <a:tr h="1541047">
                <a:tc vMerge="1">
                  <a:txBody>
                    <a:bodyPr/>
                    <a:lstStyle/>
                    <a:p>
                      <a:endParaRPr lang="es-CO"/>
                    </a:p>
                  </a:txBody>
                  <a:tcPr/>
                </a:tc>
                <a:tc>
                  <a:txBody>
                    <a:bodyPr/>
                    <a:lstStyle/>
                    <a:p>
                      <a:pPr>
                        <a:spcAft>
                          <a:spcPts val="0"/>
                        </a:spcAft>
                      </a:pPr>
                      <a:r>
                        <a:rPr lang="es-ES" sz="1000">
                          <a:solidFill>
                            <a:schemeClr val="tx1"/>
                          </a:solidFill>
                          <a:effectLst/>
                        </a:rPr>
                        <a:t>Cancelación parcial de las obligaciones o sin el cumplimiento de los requisitos legales.</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just">
                        <a:spcAft>
                          <a:spcPts val="0"/>
                        </a:spcAft>
                      </a:pPr>
                      <a:r>
                        <a:rPr lang="es-ES" sz="1000" dirty="0">
                          <a:solidFill>
                            <a:schemeClr val="tx1"/>
                          </a:solidFill>
                          <a:effectLst/>
                        </a:rPr>
                        <a:t>Previo a la cancelación o pago, Las cuentas llevaran el respectivo visto bueno de la oficina jurídica y Dirección; además   serán previamente causadas por el área de contabilidad.</a:t>
                      </a:r>
                      <a:endParaRPr lang="es-CO"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TESORERIA</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2</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rPr>
                        <a:t>5</a:t>
                      </a:r>
                      <a:endParaRPr lang="es-CO" sz="1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dirty="0">
                          <a:solidFill>
                            <a:schemeClr val="tx1"/>
                          </a:solidFill>
                          <a:effectLst/>
                        </a:rPr>
                        <a:t>10 BAJO</a:t>
                      </a:r>
                      <a:endParaRPr lang="es-CO"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52" marR="63352" marT="0" marB="0" anchor="ctr"/>
                </a:tc>
              </a:tr>
            </a:tbl>
          </a:graphicData>
        </a:graphic>
      </p:graphicFrame>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251287813"/>
      </p:ext>
    </p:extLst>
  </p:cSld>
  <p:clrMapOvr>
    <a:masterClrMapping/>
  </p:clrMapOvr>
  <p:transition spd="slow">
    <p:randomBar dir="ver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2752441317"/>
              </p:ext>
            </p:extLst>
          </p:nvPr>
        </p:nvGraphicFramePr>
        <p:xfrm>
          <a:off x="499860" y="996716"/>
          <a:ext cx="8329604" cy="4797930"/>
        </p:xfrm>
        <a:graphic>
          <a:graphicData uri="http://schemas.openxmlformats.org/drawingml/2006/table">
            <a:tbl>
              <a:tblPr firstRow="1" firstCol="1" bandRow="1">
                <a:tableStyleId>{5C22544A-7EE6-4342-B048-85BDC9FD1C3A}</a:tableStyleId>
              </a:tblPr>
              <a:tblGrid>
                <a:gridCol w="1122582"/>
                <a:gridCol w="1739570"/>
                <a:gridCol w="1739570"/>
                <a:gridCol w="876003"/>
                <a:gridCol w="1118674"/>
                <a:gridCol w="745267"/>
                <a:gridCol w="987938"/>
              </a:tblGrid>
              <a:tr h="171228">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42455">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198592">
                <a:tc rowSpan="3">
                  <a:txBody>
                    <a:bodyPr/>
                    <a:lstStyle/>
                    <a:p>
                      <a:pPr algn="ctr">
                        <a:spcAft>
                          <a:spcPts val="0"/>
                        </a:spcAft>
                      </a:pPr>
                      <a:r>
                        <a:rPr lang="es-ES" sz="1000" dirty="0">
                          <a:solidFill>
                            <a:schemeClr val="tx1"/>
                          </a:solidFill>
                          <a:effectLst/>
                          <a:latin typeface="+mn-lt"/>
                        </a:rPr>
                        <a:t>MAPA DE RIESGOS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spcAft>
                          <a:spcPts val="0"/>
                        </a:spcAft>
                      </a:pPr>
                      <a:r>
                        <a:rPr lang="es-ES" sz="1000" b="0">
                          <a:solidFill>
                            <a:schemeClr val="tx1"/>
                          </a:solidFill>
                          <a:effectLst/>
                          <a:latin typeface="+mn-lt"/>
                          <a:ea typeface="Calibri" panose="020F0502020204030204" pitchFamily="34" charset="0"/>
                          <a:cs typeface="FuturaStd-Light"/>
                        </a:rPr>
                        <a:t>Terminación y liquidación de los procesos contractuales</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mn-lt"/>
                          <a:ea typeface="Calibri" panose="020F0502020204030204" pitchFamily="34" charset="0"/>
                          <a:cs typeface="FuturaStd-Light"/>
                        </a:rPr>
                        <a:t>El proceso de archivo de los trámites post contractuales se realizará de manera inmediata para no concentrar en el mes de diciembre el archivo de los comprobantes de egreso en contabilidad. Lo anterior permitirá agilizar el proceso de terminación y liquidación del proceso contractual.</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mn-lt"/>
                          <a:ea typeface="Calibri" panose="020F0502020204030204" pitchFamily="34" charset="0"/>
                          <a:cs typeface="FuturaStd-Light"/>
                        </a:rPr>
                        <a:t>OFICINA JURIDICA</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mn-lt"/>
                          <a:ea typeface="Calibri" panose="020F0502020204030204" pitchFamily="34" charset="0"/>
                          <a:cs typeface="FuturaStd-Light"/>
                        </a:rPr>
                        <a:t>3</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mn-lt"/>
                          <a:ea typeface="Calibri" panose="020F0502020204030204" pitchFamily="34" charset="0"/>
                          <a:cs typeface="FuturaStd-Light"/>
                        </a:rPr>
                        <a:t>10</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mn-lt"/>
                          <a:ea typeface="Calibri" panose="020F0502020204030204" pitchFamily="34" charset="0"/>
                          <a:cs typeface="FuturaStd-Light"/>
                        </a:rPr>
                        <a:t>30 ALTA</a:t>
                      </a:r>
                      <a:endParaRPr lang="es-CO"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r>
              <a:tr h="513683">
                <a:tc vMerge="1">
                  <a:txBody>
                    <a:bodyPr/>
                    <a:lstStyle/>
                    <a:p>
                      <a:endParaRPr lang="es-CO"/>
                    </a:p>
                  </a:txBody>
                  <a:tcPr/>
                </a:tc>
                <a:tc>
                  <a:txBody>
                    <a:bodyPr/>
                    <a:lstStyle/>
                    <a:p>
                      <a:pPr>
                        <a:spcAft>
                          <a:spcPts val="0"/>
                        </a:spcAft>
                      </a:pPr>
                      <a:r>
                        <a:rPr lang="es-ES" sz="1000" b="0">
                          <a:solidFill>
                            <a:schemeClr val="tx1"/>
                          </a:solidFill>
                          <a:effectLst/>
                          <a:latin typeface="+mn-lt"/>
                          <a:ea typeface="Calibri" panose="020F0502020204030204" pitchFamily="34" charset="0"/>
                          <a:cs typeface="FuturaStd-Light"/>
                        </a:rPr>
                        <a:t>Excesiva concentración de actividades en una sola persona.</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mn-lt"/>
                          <a:ea typeface="Calibri" panose="020F0502020204030204" pitchFamily="34" charset="0"/>
                          <a:cs typeface="FuturaStd-Light"/>
                        </a:rPr>
                        <a:t>Iniciar un proceso de reestructuración del Instituto, y  realizar los procesos de contratación a través de prestación de servicios del personal que se requiera para dar cumplimiento al objeto misional.</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mn-lt"/>
                          <a:ea typeface="Calibri" panose="020F0502020204030204" pitchFamily="34" charset="0"/>
                          <a:cs typeface="FuturaStd-Light"/>
                        </a:rPr>
                        <a:t>DIRECCION</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mn-lt"/>
                          <a:ea typeface="Calibri" panose="020F0502020204030204" pitchFamily="34" charset="0"/>
                          <a:cs typeface="FuturaStd-Light"/>
                        </a:rPr>
                        <a:t>2</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mn-lt"/>
                          <a:ea typeface="Calibri" panose="020F0502020204030204" pitchFamily="34" charset="0"/>
                          <a:cs typeface="FuturaStd-Light"/>
                        </a:rPr>
                        <a:t>10</a:t>
                      </a:r>
                      <a:endParaRPr lang="es-CO" sz="1000" b="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mn-lt"/>
                          <a:ea typeface="Calibri" panose="020F0502020204030204" pitchFamily="34" charset="0"/>
                          <a:cs typeface="FuturaStd-Light"/>
                        </a:rPr>
                        <a:t>20 MODERADO</a:t>
                      </a:r>
                      <a:endParaRPr lang="es-CO"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r>
              <a:tr h="1541047">
                <a:tc vMerge="1">
                  <a:txBody>
                    <a:bodyPr/>
                    <a:lstStyle/>
                    <a:p>
                      <a:endParaRPr lang="es-CO"/>
                    </a:p>
                  </a:txBody>
                  <a:tcPr/>
                </a:tc>
                <a:tc>
                  <a:txBody>
                    <a:bodyPr/>
                    <a:lstStyle/>
                    <a:p>
                      <a:pPr>
                        <a:spcAft>
                          <a:spcPts val="0"/>
                        </a:spcAft>
                      </a:pPr>
                      <a:r>
                        <a:rPr lang="es-ES" sz="1000" b="0" dirty="0" smtClean="0">
                          <a:solidFill>
                            <a:schemeClr val="tx1"/>
                          </a:solidFill>
                          <a:effectLst/>
                          <a:latin typeface="+mn-lt"/>
                          <a:ea typeface="Calibri" panose="020F0502020204030204" pitchFamily="34" charset="0"/>
                          <a:cs typeface="FuturaStd-Light"/>
                        </a:rPr>
                        <a:t>Inadecuada planificación del proceso de contratación.</a:t>
                      </a:r>
                      <a:endParaRPr lang="es-CO" sz="10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dirty="0" smtClean="0">
                          <a:solidFill>
                            <a:schemeClr val="tx1"/>
                          </a:solidFill>
                          <a:effectLst/>
                          <a:latin typeface="+mn-lt"/>
                          <a:ea typeface="Calibri" panose="020F0502020204030204" pitchFamily="34" charset="0"/>
                          <a:cs typeface="FuturaStd-Light"/>
                        </a:rPr>
                        <a:t>Elaborar un proceso de planeación respecto a la contratación, inversión, y compras y </a:t>
                      </a:r>
                      <a:r>
                        <a:rPr lang="es-ES" sz="1000" dirty="0" err="1" smtClean="0">
                          <a:solidFill>
                            <a:schemeClr val="tx1"/>
                          </a:solidFill>
                          <a:effectLst/>
                          <a:latin typeface="+mn-lt"/>
                          <a:ea typeface="Calibri" panose="020F0502020204030204" pitchFamily="34" charset="0"/>
                          <a:cs typeface="FuturaStd-Light"/>
                        </a:rPr>
                        <a:t>adquisiones</a:t>
                      </a:r>
                      <a:r>
                        <a:rPr lang="es-ES" sz="1000" dirty="0" smtClean="0">
                          <a:solidFill>
                            <a:schemeClr val="tx1"/>
                          </a:solidFill>
                          <a:effectLst/>
                          <a:latin typeface="+mn-lt"/>
                          <a:ea typeface="Calibri" panose="020F0502020204030204" pitchFamily="34" charset="0"/>
                          <a:cs typeface="FuturaStd-Light"/>
                        </a:rPr>
                        <a:t>, antes de la vigencia y aprobación del presupuesto.</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dirty="0" smtClean="0">
                          <a:solidFill>
                            <a:schemeClr val="tx1"/>
                          </a:solidFill>
                          <a:effectLst/>
                          <a:latin typeface="+mn-lt"/>
                          <a:ea typeface="Calibri" panose="020F0502020204030204" pitchFamily="34" charset="0"/>
                          <a:cs typeface="FuturaStd-Light"/>
                        </a:rPr>
                        <a:t>DIRECCION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smtClean="0">
                          <a:solidFill>
                            <a:schemeClr val="tx1"/>
                          </a:solidFill>
                          <a:effectLst/>
                          <a:latin typeface="+mn-lt"/>
                          <a:ea typeface="Calibri" panose="020F0502020204030204" pitchFamily="34" charset="0"/>
                          <a:cs typeface="FuturaStd-Light"/>
                        </a:rPr>
                        <a:t>3</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smtClean="0">
                          <a:solidFill>
                            <a:schemeClr val="tx1"/>
                          </a:solidFill>
                          <a:effectLst/>
                          <a:latin typeface="+mn-lt"/>
                          <a:ea typeface="Calibri" panose="020F0502020204030204" pitchFamily="34" charset="0"/>
                          <a:cs typeface="FuturaStd-Light"/>
                        </a:rPr>
                        <a:t>10</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dirty="0" smtClean="0">
                          <a:solidFill>
                            <a:schemeClr val="tx1"/>
                          </a:solidFill>
                          <a:effectLst/>
                          <a:latin typeface="+mn-lt"/>
                          <a:ea typeface="Calibri" panose="020F0502020204030204" pitchFamily="34" charset="0"/>
                          <a:cs typeface="FuturaStd-Light"/>
                        </a:rPr>
                        <a:t>30 ALTO</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153067618"/>
      </p:ext>
    </p:extLst>
  </p:cSld>
  <p:clrMapOvr>
    <a:masterClrMapping/>
  </p:clrMapOvr>
  <p:transition spd="slow">
    <p:randomBar dir="ver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3676784637"/>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130258"/>
                <a:gridCol w="1751465"/>
                <a:gridCol w="1751465"/>
                <a:gridCol w="881993"/>
                <a:gridCol w="1003945"/>
                <a:gridCol w="872742"/>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00" dirty="0">
                          <a:solidFill>
                            <a:schemeClr val="tx1"/>
                          </a:solidFill>
                          <a:effectLst/>
                          <a:latin typeface="+mn-lt"/>
                        </a:rPr>
                        <a:t>MAPA DE RIESGOS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Inadecuada planificación del proceso de contratación.</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Elaborar un proceso de planeación respecto a la contratación, inversión, y compras y </a:t>
                      </a:r>
                      <a:r>
                        <a:rPr lang="es-ES" sz="1000" b="0" dirty="0" smtClean="0">
                          <a:solidFill>
                            <a:schemeClr val="tx1"/>
                          </a:solidFill>
                          <a:effectLst/>
                          <a:latin typeface="Century Gothic" panose="020B0502020202020204" pitchFamily="34" charset="0"/>
                          <a:ea typeface="Calibri" panose="020F0502020204030204" pitchFamily="34" charset="0"/>
                          <a:cs typeface="FuturaStd-Light"/>
                        </a:rPr>
                        <a:t>adquisiciones, </a:t>
                      </a:r>
                      <a:r>
                        <a:rPr lang="es-ES" sz="1000" b="0" dirty="0">
                          <a:solidFill>
                            <a:schemeClr val="tx1"/>
                          </a:solidFill>
                          <a:effectLst/>
                          <a:latin typeface="Century Gothic" panose="020B0502020202020204" pitchFamily="34" charset="0"/>
                          <a:ea typeface="Calibri" panose="020F0502020204030204" pitchFamily="34" charset="0"/>
                          <a:cs typeface="FuturaStd-Light"/>
                        </a:rPr>
                        <a:t>antes de la vigencia y aprobación del presupuesto.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DIRECCION</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3</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10</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30 ALTO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00" b="0" dirty="0">
                          <a:effectLst/>
                          <a:latin typeface="Century Gothic" panose="020B0502020202020204" pitchFamily="34" charset="0"/>
                          <a:ea typeface="Calibri" panose="020F0502020204030204" pitchFamily="34" charset="0"/>
                          <a:cs typeface="FuturaStd-Light"/>
                        </a:rPr>
                        <a:t>Procesos de supervisión contractual, (convenios de cooperación)</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dirty="0">
                          <a:effectLst/>
                          <a:latin typeface="Century Gothic" panose="020B0502020202020204" pitchFamily="34" charset="0"/>
                          <a:ea typeface="Calibri" panose="020F0502020204030204" pitchFamily="34" charset="0"/>
                          <a:cs typeface="FuturaStd-Light"/>
                        </a:rPr>
                        <a:t>Implementar y dar cumplimiento al manual de supervisiones y legalizaciones y a los procesos y procedimientos</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effectLst/>
                          <a:latin typeface="Century Gothic" panose="020B0502020202020204" pitchFamily="34" charset="0"/>
                          <a:ea typeface="Calibri" panose="020F0502020204030204" pitchFamily="34" charset="0"/>
                          <a:cs typeface="FuturaStd-Light"/>
                        </a:rPr>
                        <a:t>OFICINA JURIDICA</a:t>
                      </a:r>
                      <a:endParaRPr lang="es-CO"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effectLst/>
                          <a:latin typeface="Century Gothic" panose="020B0502020202020204" pitchFamily="34" charset="0"/>
                          <a:ea typeface="Calibri" panose="020F0502020204030204" pitchFamily="34" charset="0"/>
                          <a:cs typeface="FuturaStd-Light"/>
                        </a:rPr>
                        <a:t>3</a:t>
                      </a:r>
                      <a:endParaRPr lang="es-CO"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effectLst/>
                          <a:latin typeface="Century Gothic" panose="020B0502020202020204" pitchFamily="34" charset="0"/>
                          <a:ea typeface="Calibri" panose="020F0502020204030204" pitchFamily="34" charset="0"/>
                          <a:cs typeface="FuturaStd-Light"/>
                        </a:rPr>
                        <a:t>10</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effectLst/>
                          <a:latin typeface="Century Gothic" panose="020B0502020202020204" pitchFamily="34" charset="0"/>
                          <a:ea typeface="Calibri" panose="020F0502020204030204" pitchFamily="34" charset="0"/>
                          <a:cs typeface="FuturaStd-Light"/>
                        </a:rPr>
                        <a:t>30 ALTO</a:t>
                      </a:r>
                      <a:endParaRPr lang="es-CO"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00" b="0" dirty="0">
                          <a:effectLst/>
                          <a:latin typeface="Century Gothic" panose="020B0502020202020204" pitchFamily="34" charset="0"/>
                          <a:ea typeface="Calibri" panose="020F0502020204030204" pitchFamily="34" charset="0"/>
                          <a:cs typeface="FuturaStd-Light"/>
                        </a:rPr>
                        <a:t>Soporte incompleto de los convenios de cooperación.</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dirty="0">
                          <a:effectLst/>
                          <a:latin typeface="Century Gothic" panose="020B0502020202020204" pitchFamily="34" charset="0"/>
                          <a:ea typeface="Calibri" panose="020F0502020204030204" pitchFamily="34" charset="0"/>
                          <a:cs typeface="FuturaStd-Light"/>
                        </a:rPr>
                        <a:t>Elaborar un manual de supervisiones y legalizaciones de los procesos contractuales.</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effectLst/>
                          <a:latin typeface="Century Gothic" panose="020B0502020202020204" pitchFamily="34" charset="0"/>
                          <a:ea typeface="Calibri" panose="020F0502020204030204" pitchFamily="34" charset="0"/>
                          <a:cs typeface="FuturaStd-Light"/>
                        </a:rPr>
                        <a:t>OFICINA JURIDICA</a:t>
                      </a:r>
                      <a:endParaRPr lang="es-CO"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effectLst/>
                          <a:latin typeface="Century Gothic" panose="020B0502020202020204" pitchFamily="34" charset="0"/>
                          <a:ea typeface="Calibri" panose="020F0502020204030204" pitchFamily="34" charset="0"/>
                          <a:cs typeface="FuturaStd-Light"/>
                        </a:rPr>
                        <a:t>2</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effectLst/>
                          <a:latin typeface="Century Gothic" panose="020B0502020202020204" pitchFamily="34" charset="0"/>
                          <a:ea typeface="Calibri" panose="020F0502020204030204" pitchFamily="34" charset="0"/>
                          <a:cs typeface="FuturaStd-Light"/>
                        </a:rPr>
                        <a:t>10</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effectLst/>
                          <a:latin typeface="Century Gothic" panose="020B0502020202020204" pitchFamily="34" charset="0"/>
                          <a:ea typeface="Calibri" panose="020F0502020204030204" pitchFamily="34" charset="0"/>
                          <a:cs typeface="FuturaStd-Light"/>
                        </a:rPr>
                        <a:t>20 MODERADO</a:t>
                      </a:r>
                      <a:endParaRPr lang="es-CO"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887478060"/>
      </p:ext>
    </p:extLst>
  </p:cSld>
  <p:clrMapOvr>
    <a:masterClrMapping/>
  </p:clrMapOvr>
  <p:transition spd="slow">
    <p:randomBar dir="ver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1377943326"/>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130258"/>
                <a:gridCol w="1751465"/>
                <a:gridCol w="1641178"/>
                <a:gridCol w="1068946"/>
                <a:gridCol w="940158"/>
                <a:gridCol w="859863"/>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RACIONALIZACION DE TRAMITES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 los procesos y procedimientos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Implementar el Sistema de gestión de la calidad en cada una de las áreas.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DIRECCION</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2</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20 MODERADO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Doble archivo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Estructurar y reglamentar los procedimientos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ARCHIVO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2</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Solicitud excesiva de documentación</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Dar aplicación a la ley anti trámites.</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GESTION DOCUMENTAL</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5 BAJO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787990828"/>
      </p:ext>
    </p:extLst>
  </p:cSld>
  <p:clrMapOvr>
    <a:masterClrMapping/>
  </p:clrMapOvr>
  <p:transition spd="slow">
    <p:randomBar dir="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2960984831"/>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130258"/>
                <a:gridCol w="1751465"/>
                <a:gridCol w="1576783"/>
                <a:gridCol w="1056675"/>
                <a:gridCol w="1042582"/>
                <a:gridCol w="834105"/>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RENDICION DE CUENTAS</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Desconocimiento de los mecanismos y periodos de rendición de cuentas</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Establecer un cronograma de Rendición de cuentas, en el que se establezca la fecha y el mecanismo a utilizar.</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DIRECCION</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1</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5</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5 BAJO</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Deficiente o inexistente caracterización de los usuarios</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Caracterizar a los usuarios de la Entidad</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PLANEACION</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1</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10</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10 BAJO</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Desconocimiento del nivel de satisfacción del usuario.</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Establecer mecanismos y estrategias que nos permitan medir el nivel de satisfacción del usuario</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a:solidFill>
                            <a:schemeClr val="tx1"/>
                          </a:solidFill>
                          <a:effectLst/>
                          <a:latin typeface="Century Gothic" panose="020B0502020202020204" pitchFamily="34" charset="0"/>
                          <a:ea typeface="Calibri" panose="020F0502020204030204" pitchFamily="34" charset="0"/>
                          <a:cs typeface="FuturaStd-Light"/>
                        </a:rPr>
                        <a:t>PRENSA, SISTEMAS Y SOPORTE TECNICO</a:t>
                      </a:r>
                      <a:endParaRPr lang="es-CO" sz="14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dirty="0">
                          <a:solidFill>
                            <a:schemeClr val="tx1"/>
                          </a:solidFill>
                          <a:effectLst/>
                          <a:latin typeface="Century Gothic" panose="020B0502020202020204" pitchFamily="34" charset="0"/>
                          <a:ea typeface="Calibri" panose="020F0502020204030204" pitchFamily="34" charset="0"/>
                          <a:cs typeface="FuturaStd-Light"/>
                        </a:rPr>
                        <a:t>1</a:t>
                      </a:r>
                      <a:endParaRPr lang="es-CO"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dirty="0">
                          <a:solidFill>
                            <a:schemeClr val="tx1"/>
                          </a:solidFill>
                          <a:effectLst/>
                          <a:latin typeface="Century Gothic" panose="020B0502020202020204" pitchFamily="34" charset="0"/>
                          <a:ea typeface="Calibri" panose="020F0502020204030204" pitchFamily="34" charset="0"/>
                          <a:cs typeface="FuturaStd-Light"/>
                        </a:rPr>
                        <a:t>10</a:t>
                      </a:r>
                      <a:endParaRPr lang="es-CO"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50" b="0" dirty="0">
                          <a:solidFill>
                            <a:schemeClr val="tx1"/>
                          </a:solidFill>
                          <a:effectLst/>
                          <a:latin typeface="Century Gothic" panose="020B0502020202020204" pitchFamily="34" charset="0"/>
                          <a:ea typeface="Calibri" panose="020F0502020204030204" pitchFamily="34" charset="0"/>
                          <a:cs typeface="FuturaStd-Light"/>
                        </a:rPr>
                        <a:t>10 BAJO</a:t>
                      </a:r>
                      <a:endParaRPr lang="es-CO"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630925877"/>
      </p:ext>
    </p:extLst>
  </p:cSld>
  <p:clrMapOvr>
    <a:masterClrMapping/>
  </p:clrMapOvr>
  <p:transition spd="slow">
    <p:randomBar dir="ver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1643709132"/>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130258"/>
                <a:gridCol w="1751465"/>
                <a:gridCol w="1751465"/>
                <a:gridCol w="881993"/>
                <a:gridCol w="978187"/>
                <a:gridCol w="898500"/>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ATENCION AL CIUDADANO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Establecer los mecanismos para mejorar la atención al ciudadano.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Mejorar el buzón de peticiones, quejas, reclamos, sugerencias y denuncias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SISTEMAS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2</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del portafolio de servicios.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Publicación del portafolio de servicios en la página web del Instituto.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SISTEMAS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2</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Uso de ramplas para acceso a personas en condición de discapacidad.</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Adecuar las instalaciones para el acceso de la población en situación de discapacidad.</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DIRECCION</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5 BAJO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219526773"/>
      </p:ext>
    </p:extLst>
  </p:cSld>
  <p:clrMapOvr>
    <a:masterClrMapping/>
  </p:clrMapOvr>
  <p:transition spd="slow">
    <p:randomBar dir="ver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1960509777"/>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130258"/>
                <a:gridCol w="1751465"/>
                <a:gridCol w="1751465"/>
                <a:gridCol w="881993"/>
                <a:gridCol w="1016824"/>
                <a:gridCol w="859863"/>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00" b="0" dirty="0" smtClean="0">
                          <a:solidFill>
                            <a:schemeClr val="tx1"/>
                          </a:solidFill>
                          <a:effectLst/>
                          <a:latin typeface="Century Gothic" panose="020B0502020202020204" pitchFamily="34" charset="0"/>
                          <a:ea typeface="Calibri" panose="020F0502020204030204" pitchFamily="34" charset="0"/>
                          <a:cs typeface="FuturaStd-Light"/>
                        </a:rPr>
                        <a:t>ACCESIBILIDAD</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Facilitar la comunicación con la población sordo-muda</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Capacitar al personal sobre el nivel de lenguaje y comunicación con el personal audiovisual.</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DIRECCION</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5</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50 ALTO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Brindar herramientas de accesibilidad a través del uso de TIC</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Adaptar la página web de la Entidad en términos de accesibilidad para las personas en situación de discapacidad</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SISTEMAS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50 ALTO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Mejorarla atención al usuario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Capacitar al personal sobre atención al ciudadano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DIRECCION</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2</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20 MODERADO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856953273"/>
      </p:ext>
    </p:extLst>
  </p:cSld>
  <p:clrMapOvr>
    <a:masterClrMapping/>
  </p:clrMapOvr>
  <p:transition spd="slow">
    <p:randomBar dir="ver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339022149"/>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264546"/>
                <a:gridCol w="1617177"/>
                <a:gridCol w="1751465"/>
                <a:gridCol w="984417"/>
                <a:gridCol w="927279"/>
                <a:gridCol w="846984"/>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TRANSPARENCIA Y ACCESO A LA INFORMACION</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 los objetivos, misión, visión, INDUPAL.</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Se publicaran en la página web, en un lugar visible en las instalaciones físicas y se socializan con los funcionarios.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PLANEACION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del Modelo de Integración y Planeación y Gestión MIPG</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Se publicaran en la página web, en un lugar visible en las instalaciones físicas y se socializan con los funcionarios.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PLANEACION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Desconocimiento de los informe de gestión, de INDUPAL.</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Se publicaran en la página web y se establecen los espacios de dialogo para las socializaciones.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PLANEACION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3</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5</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15 MODERADO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286478277"/>
      </p:ext>
    </p:extLst>
  </p:cSld>
  <p:clrMapOvr>
    <a:masterClrMapping/>
  </p:clrMapOvr>
  <p:transition spd="slow">
    <p:randomBar dir="ver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
        <p:nvSpPr>
          <p:cNvPr id="8" name="Título 1"/>
          <p:cNvSpPr txBox="1">
            <a:spLocks/>
          </p:cNvSpPr>
          <p:nvPr/>
        </p:nvSpPr>
        <p:spPr>
          <a:xfrm>
            <a:off x="2319194" y="19500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94035"/>
            <a:ext cx="3581830" cy="74382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a 3"/>
          <p:cNvGraphicFramePr>
            <a:graphicFrameLocks noGrp="1"/>
          </p:cNvGraphicFramePr>
          <p:nvPr>
            <p:extLst>
              <p:ext uri="{D42A27DB-BD31-4B8C-83A1-F6EECF244321}">
                <p14:modId xmlns:p14="http://schemas.microsoft.com/office/powerpoint/2010/main" val="752383416"/>
              </p:ext>
            </p:extLst>
          </p:nvPr>
        </p:nvGraphicFramePr>
        <p:xfrm>
          <a:off x="499860" y="996716"/>
          <a:ext cx="8386562" cy="4837415"/>
        </p:xfrm>
        <a:graphic>
          <a:graphicData uri="http://schemas.openxmlformats.org/drawingml/2006/table">
            <a:tbl>
              <a:tblPr firstRow="1" firstCol="1" bandRow="1">
                <a:tableStyleId>{5C22544A-7EE6-4342-B048-85BDC9FD1C3A}</a:tableStyleId>
              </a:tblPr>
              <a:tblGrid>
                <a:gridCol w="1264546"/>
                <a:gridCol w="1617177"/>
                <a:gridCol w="1751465"/>
                <a:gridCol w="984417"/>
                <a:gridCol w="927279"/>
                <a:gridCol w="846984"/>
                <a:gridCol w="994694"/>
              </a:tblGrid>
              <a:tr h="198742">
                <a:tc gridSpan="7">
                  <a:txBody>
                    <a:bodyPr/>
                    <a:lstStyle/>
                    <a:p>
                      <a:pPr algn="ctr">
                        <a:spcAft>
                          <a:spcPts val="0"/>
                        </a:spcAft>
                      </a:pPr>
                      <a:r>
                        <a:rPr lang="es-ES" sz="1000" dirty="0">
                          <a:solidFill>
                            <a:schemeClr val="tx1"/>
                          </a:solidFill>
                          <a:effectLst/>
                          <a:latin typeface="+mn-lt"/>
                        </a:rPr>
                        <a:t>VALORACION DEL RIESGO DE CORRUPCION</a:t>
                      </a:r>
                      <a:endParaRPr lang="es-CO" sz="1000" dirty="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r>
              <a:tr h="397483">
                <a:tc>
                  <a:txBody>
                    <a:bodyPr/>
                    <a:lstStyle/>
                    <a:p>
                      <a:pPr algn="ctr">
                        <a:spcAft>
                          <a:spcPts val="0"/>
                        </a:spcAft>
                      </a:pPr>
                      <a:r>
                        <a:rPr lang="es-ES" sz="1000">
                          <a:solidFill>
                            <a:schemeClr val="tx1"/>
                          </a:solidFill>
                          <a:effectLst/>
                          <a:latin typeface="+mn-lt"/>
                        </a:rPr>
                        <a:t>COMPONENTE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ACTIVIDAD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RESPONSABLE</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PROBABILIDAD</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IMPACTO</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c>
                  <a:txBody>
                    <a:bodyPr/>
                    <a:lstStyle/>
                    <a:p>
                      <a:pPr algn="ctr">
                        <a:spcAft>
                          <a:spcPts val="0"/>
                        </a:spcAft>
                      </a:pPr>
                      <a:r>
                        <a:rPr lang="es-ES" sz="1000">
                          <a:solidFill>
                            <a:schemeClr val="tx1"/>
                          </a:solidFill>
                          <a:effectLst/>
                          <a:latin typeface="+mn-lt"/>
                        </a:rPr>
                        <a:t>RIESGO DE CORRUPCION</a:t>
                      </a:r>
                      <a:endParaRPr lang="es-CO" sz="1000">
                        <a:solidFill>
                          <a:schemeClr val="tx1"/>
                        </a:solidFill>
                        <a:effectLst/>
                        <a:latin typeface="+mn-lt"/>
                        <a:ea typeface="Times New Roman" panose="02020603050405020304" pitchFamily="18" charset="0"/>
                        <a:cs typeface="Times New Roman" panose="02020603050405020304" pitchFamily="18" charset="0"/>
                      </a:endParaRPr>
                    </a:p>
                  </a:txBody>
                  <a:tcPr marL="63352" marR="63352" marT="0" marB="0" anchor="ctr"/>
                </a:tc>
              </a:tr>
              <a:tr h="1391188">
                <a:tc rowSpan="3">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TRANSPARENCIA Y ACCESO A LA INFORMACION</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del  plan de acción, de INDUPAL.</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Se publicaran en la página web y se socializa con los funcionarios.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PLANEACION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06133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 los estados financieros y procesos de INDUPAL.</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Se publicaran en la página web y en un lugar visible en las instalaciones fisicas.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PLANEACION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1788671">
                <a:tc vMerge="1">
                  <a:txBody>
                    <a:bodyPr/>
                    <a:lstStyle/>
                    <a:p>
                      <a:endParaRPr lang="es-CO"/>
                    </a:p>
                  </a:txBody>
                  <a:tcPr/>
                </a:tc>
                <a:tc>
                  <a:txBody>
                    <a:bodyPr/>
                    <a:lstStyle/>
                    <a:p>
                      <a:pP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Desconocimiento de los procesos de planeación de INDUPAL.</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Se publicaran en la página web y se socializan a los funcionarios.</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SISTEMAS Y SOPORTE TECNICO</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1</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a:solidFill>
                            <a:schemeClr val="tx1"/>
                          </a:solidFill>
                          <a:effectLst/>
                          <a:latin typeface="Century Gothic" panose="020B0502020202020204" pitchFamily="34" charset="0"/>
                          <a:ea typeface="Calibri" panose="020F0502020204030204" pitchFamily="34" charset="0"/>
                          <a:cs typeface="FuturaStd-Light"/>
                        </a:rPr>
                        <a:t>10</a:t>
                      </a:r>
                      <a:endParaRPr lang="es-CO" sz="12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s-ES" sz="1000" b="0" dirty="0">
                          <a:solidFill>
                            <a:schemeClr val="tx1"/>
                          </a:solidFill>
                          <a:effectLst/>
                          <a:latin typeface="Century Gothic" panose="020B0502020202020204" pitchFamily="34" charset="0"/>
                          <a:ea typeface="Calibri" panose="020F0502020204030204" pitchFamily="34" charset="0"/>
                          <a:cs typeface="FuturaStd-Light"/>
                        </a:rPr>
                        <a:t>10 BAJO</a:t>
                      </a:r>
                      <a:endParaRPr lang="es-CO" sz="1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75173015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93437" y="200428"/>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44154" y="1615777"/>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4</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Las Dimensiones y políticas de MIPG son _____ y _____, respectivamente:</a:t>
            </a:r>
          </a:p>
          <a:p>
            <a:pPr marL="385763" indent="-385763" algn="just">
              <a:buClr>
                <a:srgbClr val="FF0000"/>
              </a:buClr>
              <a:buAutoNum type="alphaLcParenR"/>
            </a:pPr>
            <a:r>
              <a:rPr lang="es-CO" sz="2100" b="1" dirty="0" smtClean="0">
                <a:solidFill>
                  <a:srgbClr val="0070C0"/>
                </a:solidFill>
                <a:latin typeface="Calibri Light" panose="020F0302020204030204" pitchFamily="34" charset="0"/>
                <a:cs typeface="Calibri Light" panose="020F0302020204030204" pitchFamily="34" charset="0"/>
              </a:rPr>
              <a:t>7-18.</a:t>
            </a:r>
            <a:endParaRPr lang="es-CO" sz="2100" b="1" dirty="0">
              <a:solidFill>
                <a:srgbClr val="0070C0"/>
              </a:solidFill>
              <a:latin typeface="Calibri Light" panose="020F0302020204030204" pitchFamily="34" charset="0"/>
              <a:cs typeface="Calibri Light" panose="020F0302020204030204" pitchFamily="34" charset="0"/>
            </a:endParaRP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9-19.</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8-12.</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6-12.</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039050642"/>
      </p:ext>
    </p:extLst>
  </p:cSld>
  <p:clrMapOvr>
    <a:masterClrMapping/>
  </p:clrMapOvr>
  <p:transition spd="slow">
    <p:randomBar dir="ver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022980" y="159244"/>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62228"/>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33961" y="1274405"/>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DIRECCIONAMIENTO ESTRATEGICO Y PLANEACION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Diagrama 1"/>
          <p:cNvGraphicFramePr/>
          <p:nvPr>
            <p:extLst>
              <p:ext uri="{D42A27DB-BD31-4B8C-83A1-F6EECF244321}">
                <p14:modId xmlns:p14="http://schemas.microsoft.com/office/powerpoint/2010/main" val="1141759145"/>
              </p:ext>
            </p:extLst>
          </p:nvPr>
        </p:nvGraphicFramePr>
        <p:xfrm>
          <a:off x="1524000" y="2040025"/>
          <a:ext cx="6854704" cy="4296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80963015"/>
      </p:ext>
    </p:extLst>
  </p:cSld>
  <p:clrMapOvr>
    <a:masterClrMapping/>
  </p:clrMapOvr>
  <p:transition spd="slow">
    <p:randomBar dir="ver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8187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65259"/>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05172" y="952338"/>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DE DIRECCIONAMIENTO ESTRATEGICO Y PLANEACION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714" y="1662616"/>
            <a:ext cx="8285378" cy="4197271"/>
          </a:xfrm>
          <a:prstGeom prst="rect">
            <a:avLst/>
          </a:prstGeom>
        </p:spPr>
      </p:pic>
      <p:pic>
        <p:nvPicPr>
          <p:cNvPr id="6" name="Imagen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530257494"/>
      </p:ext>
    </p:extLst>
  </p:cSld>
  <p:clrMapOvr>
    <a:masterClrMapping/>
  </p:clrMapOvr>
  <p:transition spd="slow">
    <p:randomBar dir="ver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11999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00865"/>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191091" y="921705"/>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PROCESOS DE PLANEACION</a:t>
            </a:r>
          </a:p>
          <a:p>
            <a:pPr algn="ctr"/>
            <a:endParaRPr lang="es-CO" sz="2100" b="1" dirty="0">
              <a:solidFill>
                <a:srgbClr val="FF0000"/>
              </a:solidFill>
              <a:latin typeface="Arial" panose="020B0604020202020204" pitchFamily="34" charset="0"/>
              <a:cs typeface="Arial" panose="020B0604020202020204" pitchFamily="34" charset="0"/>
            </a:endParaRP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2684" y="1496222"/>
            <a:ext cx="6646518" cy="4080329"/>
          </a:xfrm>
          <a:prstGeom prst="rect">
            <a:avLst/>
          </a:prstGeom>
        </p:spPr>
      </p:pic>
      <p:pic>
        <p:nvPicPr>
          <p:cNvPr id="6" name="Imagen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982636218"/>
      </p:ext>
    </p:extLst>
  </p:cSld>
  <p:clrMapOvr>
    <a:masterClrMapping/>
  </p:clrMapOvr>
  <p:transition spd="slow">
    <p:randomBar dir="ver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157333"/>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46907"/>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12760" y="1441912"/>
            <a:ext cx="6809703" cy="4013058"/>
          </a:xfrm>
        </p:spPr>
        <p:txBody>
          <a:bodyPr>
            <a:normAutofit/>
          </a:bodyPr>
          <a:lstStyle/>
          <a:p>
            <a:pPr algn="ctr"/>
            <a:r>
              <a:rPr lang="es-CO" sz="1500" b="1" dirty="0">
                <a:solidFill>
                  <a:srgbClr val="FF0000"/>
                </a:solidFill>
                <a:latin typeface="Arial" panose="020B0604020202020204" pitchFamily="34" charset="0"/>
                <a:cs typeface="Arial" panose="020B0604020202020204" pitchFamily="34" charset="0"/>
              </a:rPr>
              <a:t>ETAPAS DEL PROCESO DE PLANEACION</a:t>
            </a:r>
          </a:p>
          <a:p>
            <a:pPr algn="ctr"/>
            <a:endParaRPr lang="es-CO" sz="2100" b="1" dirty="0">
              <a:solidFill>
                <a:srgbClr val="FF0000"/>
              </a:solidFill>
              <a:latin typeface="Arial" panose="020B0604020202020204" pitchFamily="34" charset="0"/>
              <a:cs typeface="Arial" panose="020B0604020202020204" pitchFamily="34" charset="0"/>
            </a:endParaRP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3" name="Diagrama 2"/>
          <p:cNvGraphicFramePr/>
          <p:nvPr>
            <p:extLst>
              <p:ext uri="{D42A27DB-BD31-4B8C-83A1-F6EECF244321}">
                <p14:modId xmlns:p14="http://schemas.microsoft.com/office/powerpoint/2010/main" val="634888776"/>
              </p:ext>
            </p:extLst>
          </p:nvPr>
        </p:nvGraphicFramePr>
        <p:xfrm>
          <a:off x="593501" y="1619084"/>
          <a:ext cx="8048223" cy="41506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456761631"/>
      </p:ext>
    </p:extLst>
  </p:cSld>
  <p:clrMapOvr>
    <a:masterClrMapping/>
  </p:clrMapOvr>
  <p:transition spd="slow">
    <p:randomBar dir="ver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54800" y="22053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5238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475130" y="1261660"/>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GESTION CON VALORES PARA EL RESULTADO – VENTANILLA HACIA DENTRO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Tabla 1"/>
          <p:cNvGraphicFramePr>
            <a:graphicFrameLocks noGrp="1"/>
          </p:cNvGraphicFramePr>
          <p:nvPr>
            <p:extLst>
              <p:ext uri="{D42A27DB-BD31-4B8C-83A1-F6EECF244321}">
                <p14:modId xmlns:p14="http://schemas.microsoft.com/office/powerpoint/2010/main" val="3348290219"/>
              </p:ext>
            </p:extLst>
          </p:nvPr>
        </p:nvGraphicFramePr>
        <p:xfrm>
          <a:off x="735093" y="2108612"/>
          <a:ext cx="7875431" cy="3664841"/>
        </p:xfrm>
        <a:graphic>
          <a:graphicData uri="http://schemas.openxmlformats.org/drawingml/2006/table">
            <a:tbl>
              <a:tblPr firstRow="1" bandRow="1">
                <a:tableStyleId>{6E25E649-3F16-4E02-A733-19D2CDBF48F0}</a:tableStyleId>
              </a:tblPr>
              <a:tblGrid>
                <a:gridCol w="2625144"/>
                <a:gridCol w="1444876"/>
                <a:gridCol w="3805411"/>
              </a:tblGrid>
              <a:tr h="523350">
                <a:tc>
                  <a:txBody>
                    <a:bodyPr/>
                    <a:lstStyle/>
                    <a:p>
                      <a:pPr algn="ctr"/>
                      <a:r>
                        <a:rPr lang="es-CO" sz="1800" dirty="0" smtClean="0">
                          <a:solidFill>
                            <a:schemeClr val="tx1"/>
                          </a:solidFill>
                        </a:rPr>
                        <a:t>DIMENSIONES</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solidFill>
                            <a:schemeClr val="tx1"/>
                          </a:solidFill>
                        </a:rPr>
                        <a:t>MARCO DE REFERENCIA</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solidFill>
                            <a:schemeClr val="tx1"/>
                          </a:solidFill>
                        </a:rPr>
                        <a:t>POLITICAS</a:t>
                      </a:r>
                      <a:endParaRPr lang="es-CO" sz="1800" dirty="0">
                        <a:solidFill>
                          <a:schemeClr val="tx1"/>
                        </a:solidFill>
                      </a:endParaRPr>
                    </a:p>
                  </a:txBody>
                  <a:tcPr marL="68580" marR="68580" marT="34290" marB="34290" anchor="ctr">
                    <a:solidFill>
                      <a:schemeClr val="accent6">
                        <a:lumMod val="20000"/>
                        <a:lumOff val="80000"/>
                      </a:schemeClr>
                    </a:solidFill>
                  </a:tcPr>
                </a:tc>
              </a:tr>
              <a:tr h="914185">
                <a:tc rowSpan="5">
                  <a:txBody>
                    <a:bodyPr/>
                    <a:lstStyle/>
                    <a:p>
                      <a:pPr algn="ctr"/>
                      <a:r>
                        <a:rPr lang="es-CO" sz="1800" b="1" dirty="0" smtClean="0"/>
                        <a:t>GESTION</a:t>
                      </a:r>
                      <a:r>
                        <a:rPr lang="es-CO" sz="1800" b="1" baseline="0" dirty="0" smtClean="0"/>
                        <a:t> CON VALORES PARA EL RESULTADO</a:t>
                      </a:r>
                    </a:p>
                    <a:p>
                      <a:pPr algn="ctr"/>
                      <a:endParaRPr lang="es-CO" sz="1800" b="0" baseline="0" dirty="0" smtClean="0"/>
                    </a:p>
                    <a:p>
                      <a:pPr algn="ctr"/>
                      <a:r>
                        <a:rPr lang="es-CO" sz="1800" b="0" baseline="0" dirty="0" smtClean="0"/>
                        <a:t>VENTANILLA HACIA DENTRO</a:t>
                      </a:r>
                      <a:endParaRPr lang="es-CO" sz="1800" b="0" dirty="0"/>
                    </a:p>
                  </a:txBody>
                  <a:tcPr marL="68580" marR="68580" marT="34290" marB="34290" anchor="ctr">
                    <a:solidFill>
                      <a:schemeClr val="accent1">
                        <a:lumMod val="20000"/>
                        <a:lumOff val="80000"/>
                      </a:schemeClr>
                    </a:solidFill>
                  </a:tcPr>
                </a:tc>
                <a:tc rowSpan="5">
                  <a:txBody>
                    <a:bodyPr/>
                    <a:lstStyle/>
                    <a:p>
                      <a:pPr algn="ctr"/>
                      <a:r>
                        <a:rPr lang="es-CO" sz="1800" dirty="0" smtClean="0"/>
                        <a:t>EJECUTAR</a:t>
                      </a:r>
                      <a:endParaRPr lang="es-CO" sz="1800" dirty="0"/>
                    </a:p>
                  </a:txBody>
                  <a:tcPr marL="68580" marR="68580" marT="34290" marB="34290" anchor="ctr">
                    <a:noFill/>
                  </a:tcPr>
                </a:tc>
                <a:tc>
                  <a:txBody>
                    <a:bodyPr/>
                    <a:lstStyle/>
                    <a:p>
                      <a:pPr algn="l"/>
                      <a:r>
                        <a:rPr lang="es-CO" sz="1800" dirty="0" smtClean="0"/>
                        <a:t>6. Fortalecimiento Organizacional y Simplificación de Procesos</a:t>
                      </a:r>
                      <a:endParaRPr lang="es-CO" sz="1800" dirty="0"/>
                    </a:p>
                  </a:txBody>
                  <a:tcPr marL="68580" marR="68580" marT="34290" marB="34290" anchor="ctr">
                    <a:noFill/>
                  </a:tcPr>
                </a:tc>
              </a:tr>
              <a:tr h="703219">
                <a:tc vMerge="1">
                  <a:txBody>
                    <a:bodyPr/>
                    <a:lstStyle/>
                    <a:p>
                      <a:endParaRPr lang="es-CO" dirty="0"/>
                    </a:p>
                  </a:txBody>
                  <a:tcPr/>
                </a:tc>
                <a:tc vMerge="1">
                  <a:txBody>
                    <a:bodyPr/>
                    <a:lstStyle/>
                    <a:p>
                      <a:endParaRPr lang="es-CO" dirty="0"/>
                    </a:p>
                  </a:txBody>
                  <a:tcPr/>
                </a:tc>
                <a:tc>
                  <a:txBody>
                    <a:bodyPr/>
                    <a:lstStyle/>
                    <a:p>
                      <a:pPr algn="l"/>
                      <a:r>
                        <a:rPr lang="es-CO" sz="1800" dirty="0" smtClean="0"/>
                        <a:t>2. Gestión Presupuestal y Eficiencia del Gasto Público</a:t>
                      </a:r>
                      <a:endParaRPr lang="es-CO" sz="1800" dirty="0"/>
                    </a:p>
                  </a:txBody>
                  <a:tcPr marL="68580" marR="68580" marT="34290" marB="34290" anchor="ctr">
                    <a:noFill/>
                  </a:tcPr>
                </a:tc>
              </a:tr>
              <a:tr h="634809">
                <a:tc vMerge="1">
                  <a:txBody>
                    <a:bodyPr/>
                    <a:lstStyle/>
                    <a:p>
                      <a:endParaRPr lang="es-CO" dirty="0"/>
                    </a:p>
                  </a:txBody>
                  <a:tcPr/>
                </a:tc>
                <a:tc vMerge="1">
                  <a:txBody>
                    <a:bodyPr/>
                    <a:lstStyle/>
                    <a:p>
                      <a:endParaRPr lang="es-CO" dirty="0"/>
                    </a:p>
                  </a:txBody>
                  <a:tcPr/>
                </a:tc>
                <a:tc>
                  <a:txBody>
                    <a:bodyPr/>
                    <a:lstStyle/>
                    <a:p>
                      <a:pPr algn="l"/>
                      <a:r>
                        <a:rPr lang="es-CO" sz="1800" dirty="0" smtClean="0"/>
                        <a:t>10. Gestión Documental</a:t>
                      </a:r>
                      <a:r>
                        <a:rPr lang="es-CO" sz="1800" baseline="0" dirty="0" smtClean="0"/>
                        <a:t> (Contratación)</a:t>
                      </a:r>
                      <a:endParaRPr lang="es-CO" sz="1800" dirty="0"/>
                    </a:p>
                  </a:txBody>
                  <a:tcPr marL="68580" marR="68580" marT="34290" marB="34290" anchor="ctr">
                    <a:noFill/>
                  </a:tcPr>
                </a:tc>
              </a:tr>
              <a:tr h="397704">
                <a:tc vMerge="1">
                  <a:txBody>
                    <a:bodyPr/>
                    <a:lstStyle/>
                    <a:p>
                      <a:endParaRPr lang="es-CO" dirty="0"/>
                    </a:p>
                  </a:txBody>
                  <a:tcPr/>
                </a:tc>
                <a:tc vMerge="1">
                  <a:txBody>
                    <a:bodyPr/>
                    <a:lstStyle/>
                    <a:p>
                      <a:endParaRPr lang="es-CO" dirty="0"/>
                    </a:p>
                  </a:txBody>
                  <a:tcPr/>
                </a:tc>
                <a:tc>
                  <a:txBody>
                    <a:bodyPr/>
                    <a:lstStyle/>
                    <a:p>
                      <a:pPr algn="l"/>
                      <a:r>
                        <a:rPr lang="es-CO" sz="1800" dirty="0" smtClean="0"/>
                        <a:t>12.</a:t>
                      </a:r>
                      <a:r>
                        <a:rPr lang="es-CO" sz="1800" baseline="0" dirty="0" smtClean="0"/>
                        <a:t> </a:t>
                      </a:r>
                      <a:r>
                        <a:rPr lang="es-CO" sz="1800" dirty="0" smtClean="0"/>
                        <a:t>Seguridad Digital</a:t>
                      </a:r>
                      <a:endParaRPr lang="es-CO" sz="1800" dirty="0"/>
                    </a:p>
                  </a:txBody>
                  <a:tcPr marL="68580" marR="68580" marT="34290" marB="34290" anchor="ctr">
                    <a:noFill/>
                  </a:tcPr>
                </a:tc>
              </a:tr>
              <a:tr h="397704">
                <a:tc vMerge="1">
                  <a:txBody>
                    <a:bodyPr/>
                    <a:lstStyle/>
                    <a:p>
                      <a:endParaRPr lang="es-CO" dirty="0"/>
                    </a:p>
                  </a:txBody>
                  <a:tcPr/>
                </a:tc>
                <a:tc vMerge="1">
                  <a:txBody>
                    <a:bodyPr/>
                    <a:lstStyle/>
                    <a:p>
                      <a:endParaRPr lang="es-CO" dirty="0"/>
                    </a:p>
                  </a:txBody>
                  <a:tcPr/>
                </a:tc>
                <a:tc>
                  <a:txBody>
                    <a:bodyPr/>
                    <a:lstStyle/>
                    <a:p>
                      <a:pPr algn="l"/>
                      <a:r>
                        <a:rPr lang="es-CO" sz="1800" dirty="0" smtClean="0"/>
                        <a:t>13. Defensa Jurídica</a:t>
                      </a:r>
                      <a:endParaRPr lang="es-CO" sz="1800" dirty="0"/>
                    </a:p>
                  </a:txBody>
                  <a:tcPr marL="68580" marR="68580" marT="34290" marB="34290" anchor="ctr">
                    <a:no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4101219215"/>
      </p:ext>
    </p:extLst>
  </p:cSld>
  <p:clrMapOvr>
    <a:masterClrMapping/>
  </p:clrMapOvr>
  <p:transition spd="slow">
    <p:randomBar dir="ver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29042" y="220541"/>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008102"/>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41124" y="12438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GESTION CON VALORES PARA EL RESULTADO – VENTANILLA HACIA FUERA</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Tabla 1"/>
          <p:cNvGraphicFramePr>
            <a:graphicFrameLocks noGrp="1"/>
          </p:cNvGraphicFramePr>
          <p:nvPr>
            <p:extLst>
              <p:ext uri="{D42A27DB-BD31-4B8C-83A1-F6EECF244321}">
                <p14:modId xmlns:p14="http://schemas.microsoft.com/office/powerpoint/2010/main" val="262714745"/>
              </p:ext>
            </p:extLst>
          </p:nvPr>
        </p:nvGraphicFramePr>
        <p:xfrm>
          <a:off x="580546" y="2069977"/>
          <a:ext cx="7880874" cy="3802790"/>
        </p:xfrm>
        <a:graphic>
          <a:graphicData uri="http://schemas.openxmlformats.org/drawingml/2006/table">
            <a:tbl>
              <a:tblPr firstRow="1" bandRow="1">
                <a:tableStyleId>{6E25E649-3F16-4E02-A733-19D2CDBF48F0}</a:tableStyleId>
              </a:tblPr>
              <a:tblGrid>
                <a:gridCol w="2626957"/>
                <a:gridCol w="1445875"/>
                <a:gridCol w="3808042"/>
              </a:tblGrid>
              <a:tr h="697477">
                <a:tc>
                  <a:txBody>
                    <a:bodyPr/>
                    <a:lstStyle/>
                    <a:p>
                      <a:pPr algn="ctr"/>
                      <a:r>
                        <a:rPr lang="es-CO" sz="1600" dirty="0" smtClean="0">
                          <a:solidFill>
                            <a:schemeClr val="tx1"/>
                          </a:solidFill>
                        </a:rPr>
                        <a:t>DIMENSIONES</a:t>
                      </a:r>
                      <a:endParaRPr lang="es-CO" sz="16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600" dirty="0" smtClean="0">
                          <a:solidFill>
                            <a:schemeClr val="tx1"/>
                          </a:solidFill>
                        </a:rPr>
                        <a:t>MARCO DE REFERENCIA</a:t>
                      </a:r>
                      <a:endParaRPr lang="es-CO" sz="16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600" dirty="0" smtClean="0">
                          <a:solidFill>
                            <a:schemeClr val="tx1"/>
                          </a:solidFill>
                        </a:rPr>
                        <a:t>POLITICAS</a:t>
                      </a:r>
                      <a:endParaRPr lang="es-CO" sz="1600" dirty="0">
                        <a:solidFill>
                          <a:schemeClr val="tx1"/>
                        </a:solidFill>
                      </a:endParaRPr>
                    </a:p>
                  </a:txBody>
                  <a:tcPr marL="68580" marR="68580" marT="34290" marB="34290" anchor="ctr">
                    <a:solidFill>
                      <a:schemeClr val="accent6">
                        <a:lumMod val="20000"/>
                        <a:lumOff val="80000"/>
                      </a:schemeClr>
                    </a:solidFill>
                  </a:tcPr>
                </a:tc>
              </a:tr>
              <a:tr h="1153056">
                <a:tc rowSpan="5">
                  <a:txBody>
                    <a:bodyPr/>
                    <a:lstStyle/>
                    <a:p>
                      <a:pPr algn="ctr"/>
                      <a:r>
                        <a:rPr lang="es-CO" sz="1600" b="1" dirty="0" smtClean="0"/>
                        <a:t>GESTION</a:t>
                      </a:r>
                      <a:r>
                        <a:rPr lang="es-CO" sz="1600" b="1" baseline="0" dirty="0" smtClean="0"/>
                        <a:t> CON VALORES PARA EL RESULTADO</a:t>
                      </a:r>
                    </a:p>
                    <a:p>
                      <a:pPr algn="ctr"/>
                      <a:endParaRPr lang="es-CO" sz="1600" b="0" baseline="0" dirty="0" smtClean="0"/>
                    </a:p>
                    <a:p>
                      <a:pPr algn="ctr"/>
                      <a:r>
                        <a:rPr lang="es-CO" sz="1600" b="0" baseline="0" dirty="0" smtClean="0"/>
                        <a:t>VENTANILLA HACIA FUERA</a:t>
                      </a:r>
                      <a:endParaRPr lang="es-CO" sz="1600" b="0" dirty="0"/>
                    </a:p>
                  </a:txBody>
                  <a:tcPr marL="68580" marR="68580" marT="34290" marB="34290" anchor="ctr">
                    <a:solidFill>
                      <a:schemeClr val="accent1">
                        <a:lumMod val="20000"/>
                        <a:lumOff val="80000"/>
                      </a:schemeClr>
                    </a:solidFill>
                  </a:tcPr>
                </a:tc>
                <a:tc rowSpan="5">
                  <a:txBody>
                    <a:bodyPr/>
                    <a:lstStyle/>
                    <a:p>
                      <a:pPr algn="ctr"/>
                      <a:r>
                        <a:rPr lang="es-CO" sz="1600" dirty="0" smtClean="0"/>
                        <a:t>EJECUTAR</a:t>
                      </a:r>
                      <a:endParaRPr lang="es-CO" sz="1600" dirty="0"/>
                    </a:p>
                  </a:txBody>
                  <a:tcPr marL="68580" marR="68580" marT="34290" marB="34290" anchor="ctr">
                    <a:noFill/>
                  </a:tcPr>
                </a:tc>
                <a:tc>
                  <a:txBody>
                    <a:bodyPr/>
                    <a:lstStyle/>
                    <a:p>
                      <a:pPr algn="l"/>
                      <a:r>
                        <a:rPr lang="es-CO" sz="1600" dirty="0" smtClean="0"/>
                        <a:t>5. Fortalecimiento Organizacional y Transparencia, acceso a la información pública y lucha anticorrupción </a:t>
                      </a:r>
                      <a:endParaRPr lang="es-CO" sz="1600" dirty="0"/>
                    </a:p>
                  </a:txBody>
                  <a:tcPr marL="68580" marR="68580" marT="34290" marB="34290" anchor="ctr">
                    <a:noFill/>
                  </a:tcPr>
                </a:tc>
              </a:tr>
              <a:tr h="457662">
                <a:tc vMerge="1">
                  <a:txBody>
                    <a:bodyPr/>
                    <a:lstStyle/>
                    <a:p>
                      <a:endParaRPr lang="es-CO" dirty="0"/>
                    </a:p>
                  </a:txBody>
                  <a:tcPr/>
                </a:tc>
                <a:tc vMerge="1">
                  <a:txBody>
                    <a:bodyPr/>
                    <a:lstStyle/>
                    <a:p>
                      <a:endParaRPr lang="es-CO" dirty="0"/>
                    </a:p>
                  </a:txBody>
                  <a:tcPr/>
                </a:tc>
                <a:tc>
                  <a:txBody>
                    <a:bodyPr/>
                    <a:lstStyle/>
                    <a:p>
                      <a:pPr algn="l"/>
                      <a:r>
                        <a:rPr lang="es-CO" sz="1600" dirty="0" smtClean="0"/>
                        <a:t>7. Servicio</a:t>
                      </a:r>
                      <a:r>
                        <a:rPr lang="es-CO" sz="1600" baseline="0" dirty="0" smtClean="0"/>
                        <a:t> al Ciudadano</a:t>
                      </a:r>
                      <a:endParaRPr lang="es-CO" sz="1600" dirty="0"/>
                    </a:p>
                  </a:txBody>
                  <a:tcPr marL="68580" marR="68580" marT="34290" marB="34290" anchor="ctr">
                    <a:noFill/>
                  </a:tcPr>
                </a:tc>
              </a:tr>
              <a:tr h="398559">
                <a:tc vMerge="1">
                  <a:txBody>
                    <a:bodyPr/>
                    <a:lstStyle/>
                    <a:p>
                      <a:endParaRPr lang="es-CO" dirty="0"/>
                    </a:p>
                  </a:txBody>
                  <a:tcPr/>
                </a:tc>
                <a:tc vMerge="1">
                  <a:txBody>
                    <a:bodyPr/>
                    <a:lstStyle/>
                    <a:p>
                      <a:endParaRPr lang="es-CO" dirty="0"/>
                    </a:p>
                  </a:txBody>
                  <a:tcPr/>
                </a:tc>
                <a:tc>
                  <a:txBody>
                    <a:bodyPr/>
                    <a:lstStyle/>
                    <a:p>
                      <a:pPr algn="l"/>
                      <a:r>
                        <a:rPr lang="es-CO" sz="1600" dirty="0" smtClean="0"/>
                        <a:t>9. Racionalización de Trámites (SUIT)</a:t>
                      </a:r>
                      <a:endParaRPr lang="es-CO" sz="1600" dirty="0"/>
                    </a:p>
                  </a:txBody>
                  <a:tcPr marL="68580" marR="68580" marT="34290" marB="34290" anchor="ctr">
                    <a:noFill/>
                  </a:tcPr>
                </a:tc>
              </a:tr>
              <a:tr h="697477">
                <a:tc vMerge="1">
                  <a:txBody>
                    <a:bodyPr/>
                    <a:lstStyle/>
                    <a:p>
                      <a:endParaRPr lang="es-CO" dirty="0"/>
                    </a:p>
                  </a:txBody>
                  <a:tcPr/>
                </a:tc>
                <a:tc vMerge="1">
                  <a:txBody>
                    <a:bodyPr/>
                    <a:lstStyle/>
                    <a:p>
                      <a:endParaRPr lang="es-CO" dirty="0"/>
                    </a:p>
                  </a:txBody>
                  <a:tcPr/>
                </a:tc>
                <a:tc>
                  <a:txBody>
                    <a:bodyPr/>
                    <a:lstStyle/>
                    <a:p>
                      <a:pPr algn="l"/>
                      <a:r>
                        <a:rPr lang="es-CO" sz="1600" dirty="0" smtClean="0"/>
                        <a:t>8. Participación Ciudadana en la Gestión Pública (RENDICION DE CUENTAS)</a:t>
                      </a:r>
                      <a:endParaRPr lang="es-CO" sz="1600" dirty="0"/>
                    </a:p>
                  </a:txBody>
                  <a:tcPr marL="68580" marR="68580" marT="34290" marB="34290" anchor="ctr">
                    <a:noFill/>
                  </a:tcPr>
                </a:tc>
              </a:tr>
              <a:tr h="398559">
                <a:tc vMerge="1">
                  <a:txBody>
                    <a:bodyPr/>
                    <a:lstStyle/>
                    <a:p>
                      <a:endParaRPr lang="es-CO" dirty="0"/>
                    </a:p>
                  </a:txBody>
                  <a:tcPr/>
                </a:tc>
                <a:tc vMerge="1">
                  <a:txBody>
                    <a:bodyPr/>
                    <a:lstStyle/>
                    <a:p>
                      <a:endParaRPr lang="es-CO" dirty="0"/>
                    </a:p>
                  </a:txBody>
                  <a:tcPr/>
                </a:tc>
                <a:tc>
                  <a:txBody>
                    <a:bodyPr/>
                    <a:lstStyle/>
                    <a:p>
                      <a:pPr algn="l"/>
                      <a:r>
                        <a:rPr lang="es-CO" sz="1600" dirty="0" smtClean="0"/>
                        <a:t>11. Gobierno Digital</a:t>
                      </a:r>
                      <a:endParaRPr lang="es-CO" sz="1600" dirty="0"/>
                    </a:p>
                  </a:txBody>
                  <a:tcPr marL="68580" marR="68580" marT="34290" marB="34290" anchor="ctr">
                    <a:no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947750292"/>
      </p:ext>
    </p:extLst>
  </p:cSld>
  <p:clrMapOvr>
    <a:masterClrMapping/>
  </p:clrMapOvr>
  <p:transition spd="slow">
    <p:randomBar dir="ver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00254" y="17466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34148"/>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18397" y="12438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EVALUACION DE RESULTADOS</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Tabla 1"/>
          <p:cNvGraphicFramePr>
            <a:graphicFrameLocks noGrp="1"/>
          </p:cNvGraphicFramePr>
          <p:nvPr>
            <p:extLst>
              <p:ext uri="{D42A27DB-BD31-4B8C-83A1-F6EECF244321}">
                <p14:modId xmlns:p14="http://schemas.microsoft.com/office/powerpoint/2010/main" val="988122232"/>
              </p:ext>
            </p:extLst>
          </p:nvPr>
        </p:nvGraphicFramePr>
        <p:xfrm>
          <a:off x="619182" y="1926462"/>
          <a:ext cx="7836796" cy="3225087"/>
        </p:xfrm>
        <a:graphic>
          <a:graphicData uri="http://schemas.openxmlformats.org/drawingml/2006/table">
            <a:tbl>
              <a:tblPr firstRow="1" bandRow="1">
                <a:tableStyleId>{6E25E649-3F16-4E02-A733-19D2CDBF48F0}</a:tableStyleId>
              </a:tblPr>
              <a:tblGrid>
                <a:gridCol w="2612265"/>
                <a:gridCol w="1437788"/>
                <a:gridCol w="3786743"/>
              </a:tblGrid>
              <a:tr h="731942">
                <a:tc>
                  <a:txBody>
                    <a:bodyPr/>
                    <a:lstStyle/>
                    <a:p>
                      <a:pPr algn="ctr"/>
                      <a:r>
                        <a:rPr lang="es-CO" sz="1600" dirty="0" smtClean="0">
                          <a:solidFill>
                            <a:schemeClr val="tx1"/>
                          </a:solidFill>
                        </a:rPr>
                        <a:t>DIMENSIONES</a:t>
                      </a:r>
                      <a:endParaRPr lang="es-CO" sz="16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600" dirty="0" smtClean="0">
                          <a:solidFill>
                            <a:schemeClr val="tx1"/>
                          </a:solidFill>
                        </a:rPr>
                        <a:t>MARCO DE REFERENCIA</a:t>
                      </a:r>
                      <a:endParaRPr lang="es-CO" sz="16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600" dirty="0" smtClean="0">
                          <a:solidFill>
                            <a:schemeClr val="tx1"/>
                          </a:solidFill>
                        </a:rPr>
                        <a:t>POLITICAS</a:t>
                      </a:r>
                      <a:endParaRPr lang="es-CO" sz="1600" dirty="0">
                        <a:solidFill>
                          <a:schemeClr val="tx1"/>
                        </a:solidFill>
                      </a:endParaRPr>
                    </a:p>
                  </a:txBody>
                  <a:tcPr marL="68580" marR="68580" marT="34290" marB="34290" anchor="ctr">
                    <a:solidFill>
                      <a:schemeClr val="accent6">
                        <a:lumMod val="20000"/>
                        <a:lumOff val="80000"/>
                      </a:schemeClr>
                    </a:solidFill>
                  </a:tcPr>
                </a:tc>
              </a:tr>
              <a:tr h="2493145">
                <a:tc>
                  <a:txBody>
                    <a:bodyPr/>
                    <a:lstStyle/>
                    <a:p>
                      <a:pPr algn="ctr"/>
                      <a:r>
                        <a:rPr lang="es-CO" sz="1600" b="1" dirty="0" smtClean="0"/>
                        <a:t>EVALUACION</a:t>
                      </a:r>
                      <a:r>
                        <a:rPr lang="es-CO" sz="1600" b="1" baseline="0" dirty="0" smtClean="0"/>
                        <a:t> DE RESULTADOS</a:t>
                      </a:r>
                      <a:endParaRPr lang="es-CO" sz="1600" b="0" dirty="0"/>
                    </a:p>
                  </a:txBody>
                  <a:tcPr marL="68580" marR="68580" marT="34290" marB="34290" anchor="ctr">
                    <a:solidFill>
                      <a:schemeClr val="accent1">
                        <a:lumMod val="20000"/>
                        <a:lumOff val="80000"/>
                      </a:schemeClr>
                    </a:solidFill>
                  </a:tcPr>
                </a:tc>
                <a:tc>
                  <a:txBody>
                    <a:bodyPr/>
                    <a:lstStyle/>
                    <a:p>
                      <a:pPr algn="ctr"/>
                      <a:r>
                        <a:rPr lang="es-CO" sz="1600" dirty="0" smtClean="0"/>
                        <a:t>CONTROLAR</a:t>
                      </a:r>
                      <a:endParaRPr lang="es-CO" sz="1600" dirty="0"/>
                    </a:p>
                  </a:txBody>
                  <a:tcPr marL="68580" marR="68580" marT="34290" marB="34290" anchor="ctr">
                    <a:noFill/>
                  </a:tcPr>
                </a:tc>
                <a:tc>
                  <a:txBody>
                    <a:bodyPr/>
                    <a:lstStyle/>
                    <a:p>
                      <a:pPr algn="l"/>
                      <a:r>
                        <a:rPr lang="es-CO" sz="1600" dirty="0" smtClean="0"/>
                        <a:t>16.</a:t>
                      </a:r>
                      <a:r>
                        <a:rPr lang="es-CO" sz="1600" baseline="0" dirty="0" smtClean="0"/>
                        <a:t> Seguimiento y evaluación del Desempeño Institucional (INDICADORES DE GESTION – MEDICION DEL NIVEL DE SATISFACCION DE LOS USUARIOS)</a:t>
                      </a:r>
                      <a:endParaRPr lang="es-CO" sz="1600" dirty="0"/>
                    </a:p>
                  </a:txBody>
                  <a:tcPr marL="68580" marR="68580" marT="34290" marB="34290" anchor="ctr">
                    <a:no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953677185"/>
      </p:ext>
    </p:extLst>
  </p:cSld>
  <p:clrMapOvr>
    <a:masterClrMapping/>
  </p:clrMapOvr>
  <p:transition spd="slow">
    <p:randomBar dir="ver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41920" y="21330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007259"/>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31276" y="13952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INFORMACION Y COMUNICACION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Tabla 1"/>
          <p:cNvGraphicFramePr>
            <a:graphicFrameLocks noGrp="1"/>
          </p:cNvGraphicFramePr>
          <p:nvPr>
            <p:extLst>
              <p:ext uri="{D42A27DB-BD31-4B8C-83A1-F6EECF244321}">
                <p14:modId xmlns:p14="http://schemas.microsoft.com/office/powerpoint/2010/main" val="2010623387"/>
              </p:ext>
            </p:extLst>
          </p:nvPr>
        </p:nvGraphicFramePr>
        <p:xfrm>
          <a:off x="735092" y="1965097"/>
          <a:ext cx="7726327" cy="3443223"/>
        </p:xfrm>
        <a:graphic>
          <a:graphicData uri="http://schemas.openxmlformats.org/drawingml/2006/table">
            <a:tbl>
              <a:tblPr firstRow="1" bandRow="1">
                <a:tableStyleId>{6E25E649-3F16-4E02-A733-19D2CDBF48F0}</a:tableStyleId>
              </a:tblPr>
              <a:tblGrid>
                <a:gridCol w="2575442"/>
                <a:gridCol w="1526409"/>
                <a:gridCol w="3624476"/>
              </a:tblGrid>
              <a:tr h="772968">
                <a:tc>
                  <a:txBody>
                    <a:bodyPr/>
                    <a:lstStyle/>
                    <a:p>
                      <a:pPr algn="ctr"/>
                      <a:r>
                        <a:rPr lang="es-CO" sz="1800" dirty="0" smtClean="0">
                          <a:solidFill>
                            <a:schemeClr val="tx1"/>
                          </a:solidFill>
                        </a:rPr>
                        <a:t>DIMENSIONES</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solidFill>
                            <a:schemeClr val="tx1"/>
                          </a:solidFill>
                        </a:rPr>
                        <a:t>MARCO DE REFERENCIA</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solidFill>
                            <a:schemeClr val="tx1"/>
                          </a:solidFill>
                        </a:rPr>
                        <a:t>POLITICAS</a:t>
                      </a:r>
                      <a:endParaRPr lang="es-CO" sz="1800" dirty="0">
                        <a:solidFill>
                          <a:schemeClr val="tx1"/>
                        </a:solidFill>
                      </a:endParaRPr>
                    </a:p>
                  </a:txBody>
                  <a:tcPr marL="68580" marR="68580" marT="34290" marB="34290" anchor="ctr">
                    <a:solidFill>
                      <a:schemeClr val="accent6">
                        <a:lumMod val="20000"/>
                        <a:lumOff val="80000"/>
                      </a:schemeClr>
                    </a:solidFill>
                  </a:tcPr>
                </a:tc>
              </a:tr>
              <a:tr h="2670255">
                <a:tc>
                  <a:txBody>
                    <a:bodyPr/>
                    <a:lstStyle/>
                    <a:p>
                      <a:pPr algn="ctr"/>
                      <a:r>
                        <a:rPr lang="es-CO" sz="1800" b="1" dirty="0" smtClean="0"/>
                        <a:t>INFORMACION Y COMUNICACION</a:t>
                      </a:r>
                      <a:endParaRPr lang="es-CO" sz="1800" b="0" dirty="0"/>
                    </a:p>
                  </a:txBody>
                  <a:tcPr marL="68580" marR="68580" marT="34290" marB="34290" anchor="ctr">
                    <a:solidFill>
                      <a:schemeClr val="accent1">
                        <a:lumMod val="20000"/>
                        <a:lumOff val="80000"/>
                      </a:schemeClr>
                    </a:solidFill>
                  </a:tcPr>
                </a:tc>
                <a:tc>
                  <a:txBody>
                    <a:bodyPr/>
                    <a:lstStyle/>
                    <a:p>
                      <a:pPr algn="ctr"/>
                      <a:r>
                        <a:rPr lang="es-CO" sz="1800" dirty="0" smtClean="0"/>
                        <a:t>TRANSVERSAL</a:t>
                      </a:r>
                      <a:endParaRPr lang="es-CO" sz="1800" dirty="0"/>
                    </a:p>
                  </a:txBody>
                  <a:tcPr marL="68580" marR="68580" marT="34290" marB="34290" anchor="ctr">
                    <a:noFill/>
                  </a:tcPr>
                </a:tc>
                <a:tc>
                  <a:txBody>
                    <a:bodyPr/>
                    <a:lstStyle/>
                    <a:p>
                      <a:pPr marL="0" indent="0" algn="l">
                        <a:buNone/>
                      </a:pPr>
                      <a:endParaRPr lang="es-CO" sz="1800" baseline="0" dirty="0" smtClean="0"/>
                    </a:p>
                    <a:p>
                      <a:pPr marL="0" indent="0" algn="l">
                        <a:buNone/>
                      </a:pPr>
                      <a:r>
                        <a:rPr lang="es-CO" sz="1800" baseline="0" dirty="0" smtClean="0"/>
                        <a:t>17. MEJORA NORMATIVA</a:t>
                      </a:r>
                    </a:p>
                    <a:p>
                      <a:pPr marL="0" indent="0" algn="l">
                        <a:buNone/>
                      </a:pPr>
                      <a:endParaRPr lang="es-CO" sz="1800" baseline="0" dirty="0" smtClean="0"/>
                    </a:p>
                    <a:p>
                      <a:pPr marL="0" indent="0" algn="l">
                        <a:buNone/>
                      </a:pPr>
                      <a:r>
                        <a:rPr lang="es-CO" sz="1800" baseline="0" dirty="0" smtClean="0"/>
                        <a:t>5. TRANSPARENCIA , ACCESO A LA INFORMACION PUBLICA Y LUCHA ANTICORRUPCION</a:t>
                      </a:r>
                    </a:p>
                    <a:p>
                      <a:pPr marL="0" indent="0" algn="l">
                        <a:buNone/>
                      </a:pPr>
                      <a:endParaRPr lang="es-CO" sz="1800" baseline="0" dirty="0" smtClean="0"/>
                    </a:p>
                    <a:p>
                      <a:pPr marL="0" indent="0" algn="l">
                        <a:buNone/>
                      </a:pPr>
                      <a:r>
                        <a:rPr lang="es-CO" sz="1800" baseline="0" dirty="0" smtClean="0"/>
                        <a:t>10. GESTION DOCUMENTAL</a:t>
                      </a:r>
                    </a:p>
                    <a:p>
                      <a:pPr marL="342900" indent="-342900" algn="l">
                        <a:buAutoNum type="arabicPeriod"/>
                      </a:pPr>
                      <a:endParaRPr lang="es-CO" sz="1800" dirty="0"/>
                    </a:p>
                  </a:txBody>
                  <a:tcPr marL="68580" marR="68580" marT="34290" marB="34290" anchor="ctr">
                    <a:no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046877456"/>
      </p:ext>
    </p:extLst>
  </p:cSld>
  <p:clrMapOvr>
    <a:masterClrMapping/>
  </p:clrMapOvr>
  <p:transition spd="slow">
    <p:randomBar dir="vert"/>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306316" y="148912"/>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78138"/>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66881" y="1086171"/>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GESTION DEL CONOCIMIENTO Y LA INNOVACION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Tabla 1"/>
          <p:cNvGraphicFramePr>
            <a:graphicFrameLocks noGrp="1"/>
          </p:cNvGraphicFramePr>
          <p:nvPr>
            <p:extLst>
              <p:ext uri="{D42A27DB-BD31-4B8C-83A1-F6EECF244321}">
                <p14:modId xmlns:p14="http://schemas.microsoft.com/office/powerpoint/2010/main" val="2931214016"/>
              </p:ext>
            </p:extLst>
          </p:nvPr>
        </p:nvGraphicFramePr>
        <p:xfrm>
          <a:off x="760849" y="1836310"/>
          <a:ext cx="7571781" cy="3766000"/>
        </p:xfrm>
        <a:graphic>
          <a:graphicData uri="http://schemas.openxmlformats.org/drawingml/2006/table">
            <a:tbl>
              <a:tblPr firstRow="1" bandRow="1">
                <a:tableStyleId>{6E25E649-3F16-4E02-A733-19D2CDBF48F0}</a:tableStyleId>
              </a:tblPr>
              <a:tblGrid>
                <a:gridCol w="2523927"/>
                <a:gridCol w="1469423"/>
                <a:gridCol w="3578431"/>
              </a:tblGrid>
              <a:tr h="854703">
                <a:tc>
                  <a:txBody>
                    <a:bodyPr/>
                    <a:lstStyle/>
                    <a:p>
                      <a:pPr algn="ctr"/>
                      <a:r>
                        <a:rPr lang="es-CO" sz="1800" dirty="0" smtClean="0">
                          <a:solidFill>
                            <a:schemeClr val="tx1"/>
                          </a:solidFill>
                        </a:rPr>
                        <a:t>DIMENSIONES</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solidFill>
                            <a:schemeClr val="tx1"/>
                          </a:solidFill>
                        </a:rPr>
                        <a:t>MARCO DE</a:t>
                      </a:r>
                      <a:r>
                        <a:rPr lang="es-CO" sz="1800" baseline="0" dirty="0" smtClean="0">
                          <a:solidFill>
                            <a:schemeClr val="tx1"/>
                          </a:solidFill>
                        </a:rPr>
                        <a:t> REFERENCIA</a:t>
                      </a:r>
                      <a:endParaRPr lang="es-CO" sz="18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1800" dirty="0" smtClean="0">
                          <a:solidFill>
                            <a:schemeClr val="tx1"/>
                          </a:solidFill>
                        </a:rPr>
                        <a:t>POLITICAS</a:t>
                      </a:r>
                      <a:endParaRPr lang="es-CO" sz="1800" dirty="0">
                        <a:solidFill>
                          <a:schemeClr val="tx1"/>
                        </a:solidFill>
                      </a:endParaRPr>
                    </a:p>
                  </a:txBody>
                  <a:tcPr marL="68580" marR="68580" marT="34290" marB="34290" anchor="ctr">
                    <a:solidFill>
                      <a:schemeClr val="accent6">
                        <a:lumMod val="20000"/>
                        <a:lumOff val="80000"/>
                      </a:schemeClr>
                    </a:solidFill>
                  </a:tcPr>
                </a:tc>
              </a:tr>
              <a:tr h="2911297">
                <a:tc>
                  <a:txBody>
                    <a:bodyPr/>
                    <a:lstStyle/>
                    <a:p>
                      <a:pPr algn="ctr"/>
                      <a:r>
                        <a:rPr lang="es-CO" sz="1800" b="1" dirty="0" smtClean="0"/>
                        <a:t>GESTION DEL CONOCIMIENTO Y LA INNOVACION</a:t>
                      </a:r>
                      <a:endParaRPr lang="es-CO" sz="1800" b="0" dirty="0"/>
                    </a:p>
                  </a:txBody>
                  <a:tcPr marL="68580" marR="68580" marT="34290" marB="34290" anchor="ctr">
                    <a:solidFill>
                      <a:schemeClr val="accent1">
                        <a:lumMod val="20000"/>
                        <a:lumOff val="80000"/>
                      </a:schemeClr>
                    </a:solidFill>
                  </a:tcPr>
                </a:tc>
                <a:tc>
                  <a:txBody>
                    <a:bodyPr/>
                    <a:lstStyle/>
                    <a:p>
                      <a:pPr algn="ctr"/>
                      <a:r>
                        <a:rPr lang="es-CO" sz="1800" dirty="0" smtClean="0"/>
                        <a:t>TRANSVERSAL</a:t>
                      </a:r>
                      <a:endParaRPr lang="es-CO" sz="1800" dirty="0"/>
                    </a:p>
                  </a:txBody>
                  <a:tcPr marL="68580" marR="68580" marT="34290" marB="34290" anchor="ctr">
                    <a:noFill/>
                  </a:tcPr>
                </a:tc>
                <a:tc>
                  <a:txBody>
                    <a:bodyPr/>
                    <a:lstStyle/>
                    <a:p>
                      <a:pPr marL="0" indent="0" algn="l">
                        <a:buNone/>
                      </a:pPr>
                      <a:endParaRPr lang="es-CO" sz="1800" baseline="0" dirty="0" smtClean="0"/>
                    </a:p>
                    <a:p>
                      <a:pPr marL="0" indent="0" algn="l">
                        <a:buNone/>
                      </a:pPr>
                      <a:r>
                        <a:rPr lang="es-CO" sz="1800" baseline="0" dirty="0" smtClean="0"/>
                        <a:t>14. GESTION DEL CONOCIMIENTO Y LA INNOVACION </a:t>
                      </a:r>
                    </a:p>
                    <a:p>
                      <a:pPr marL="342900" indent="-342900" algn="l">
                        <a:buAutoNum type="arabicPeriod"/>
                      </a:pPr>
                      <a:endParaRPr lang="es-CO" sz="1800" dirty="0"/>
                    </a:p>
                  </a:txBody>
                  <a:tcPr marL="68580" marR="68580" marT="34290" marB="34290" anchor="ctr">
                    <a:no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535075269"/>
      </p:ext>
    </p:extLst>
  </p:cSld>
  <p:clrMapOvr>
    <a:masterClrMapping/>
  </p:clrMapOvr>
  <p:transition spd="slow">
    <p:randomBar dir="ver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193990"/>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849394"/>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022182" y="1243863"/>
            <a:ext cx="6809703" cy="4013058"/>
          </a:xfrm>
        </p:spPr>
        <p:txBody>
          <a:bodyPr>
            <a:normAutofit/>
          </a:bodyPr>
          <a:lstStyle/>
          <a:p>
            <a:pPr algn="ctr"/>
            <a:r>
              <a:rPr lang="es-CO" sz="2100" b="1" dirty="0">
                <a:solidFill>
                  <a:srgbClr val="FF0000"/>
                </a:solidFill>
                <a:latin typeface="Arial" panose="020B0604020202020204" pitchFamily="34" charset="0"/>
                <a:cs typeface="Arial" panose="020B0604020202020204" pitchFamily="34" charset="0"/>
              </a:rPr>
              <a:t>DIMENSION CONTROL INTERNO</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2" name="Tabla 1"/>
          <p:cNvGraphicFramePr>
            <a:graphicFrameLocks noGrp="1"/>
          </p:cNvGraphicFramePr>
          <p:nvPr>
            <p:extLst>
              <p:ext uri="{D42A27DB-BD31-4B8C-83A1-F6EECF244321}">
                <p14:modId xmlns:p14="http://schemas.microsoft.com/office/powerpoint/2010/main" val="1745364182"/>
              </p:ext>
            </p:extLst>
          </p:nvPr>
        </p:nvGraphicFramePr>
        <p:xfrm>
          <a:off x="680798" y="1742719"/>
          <a:ext cx="7458650" cy="3583069"/>
        </p:xfrm>
        <a:graphic>
          <a:graphicData uri="http://schemas.openxmlformats.org/drawingml/2006/table">
            <a:tbl>
              <a:tblPr firstRow="1" bandRow="1">
                <a:tableStyleId>{6E25E649-3F16-4E02-A733-19D2CDBF48F0}</a:tableStyleId>
              </a:tblPr>
              <a:tblGrid>
                <a:gridCol w="2486217"/>
                <a:gridCol w="2126571"/>
                <a:gridCol w="2845862"/>
              </a:tblGrid>
              <a:tr h="503940">
                <a:tc>
                  <a:txBody>
                    <a:bodyPr/>
                    <a:lstStyle/>
                    <a:p>
                      <a:pPr algn="ctr"/>
                      <a:r>
                        <a:rPr lang="es-CO" sz="2000" dirty="0" smtClean="0">
                          <a:solidFill>
                            <a:schemeClr val="tx1"/>
                          </a:solidFill>
                        </a:rPr>
                        <a:t>DIMENSIONES</a:t>
                      </a:r>
                      <a:endParaRPr lang="es-CO" sz="20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2000" dirty="0" smtClean="0">
                          <a:solidFill>
                            <a:schemeClr val="tx1"/>
                          </a:solidFill>
                        </a:rPr>
                        <a:t>MARCO DE REFERENCIA</a:t>
                      </a:r>
                      <a:endParaRPr lang="es-CO" sz="2000" dirty="0">
                        <a:solidFill>
                          <a:schemeClr val="tx1"/>
                        </a:solidFill>
                      </a:endParaRPr>
                    </a:p>
                  </a:txBody>
                  <a:tcPr marL="68580" marR="68580" marT="34290" marB="34290" anchor="ctr">
                    <a:solidFill>
                      <a:schemeClr val="accent6">
                        <a:lumMod val="20000"/>
                        <a:lumOff val="80000"/>
                      </a:schemeClr>
                    </a:solidFill>
                  </a:tcPr>
                </a:tc>
                <a:tc>
                  <a:txBody>
                    <a:bodyPr/>
                    <a:lstStyle/>
                    <a:p>
                      <a:pPr algn="ctr"/>
                      <a:r>
                        <a:rPr lang="es-CO" sz="2000" dirty="0" smtClean="0">
                          <a:solidFill>
                            <a:schemeClr val="tx1"/>
                          </a:solidFill>
                        </a:rPr>
                        <a:t>POLITICAS</a:t>
                      </a:r>
                      <a:endParaRPr lang="es-CO" sz="2000" dirty="0">
                        <a:solidFill>
                          <a:schemeClr val="tx1"/>
                        </a:solidFill>
                      </a:endParaRPr>
                    </a:p>
                  </a:txBody>
                  <a:tcPr marL="68580" marR="68580" marT="34290" marB="34290" anchor="ctr">
                    <a:solidFill>
                      <a:schemeClr val="accent6">
                        <a:lumMod val="20000"/>
                        <a:lumOff val="80000"/>
                      </a:schemeClr>
                    </a:solidFill>
                  </a:tcPr>
                </a:tc>
              </a:tr>
              <a:tr h="2904889">
                <a:tc>
                  <a:txBody>
                    <a:bodyPr/>
                    <a:lstStyle/>
                    <a:p>
                      <a:pPr algn="ctr"/>
                      <a:r>
                        <a:rPr lang="es-CO" sz="2000" b="1" dirty="0" smtClean="0"/>
                        <a:t>CONTROL</a:t>
                      </a:r>
                      <a:r>
                        <a:rPr lang="es-CO" sz="2000" b="1" baseline="0" dirty="0" smtClean="0"/>
                        <a:t> INTERNO</a:t>
                      </a:r>
                      <a:endParaRPr lang="es-CO" sz="2000" b="0" dirty="0"/>
                    </a:p>
                  </a:txBody>
                  <a:tcPr marL="68580" marR="68580" marT="34290" marB="34290" anchor="ctr">
                    <a:solidFill>
                      <a:schemeClr val="accent1">
                        <a:lumMod val="20000"/>
                        <a:lumOff val="80000"/>
                      </a:schemeClr>
                    </a:solidFill>
                  </a:tcPr>
                </a:tc>
                <a:tc>
                  <a:txBody>
                    <a:bodyPr/>
                    <a:lstStyle/>
                    <a:p>
                      <a:pPr algn="ctr"/>
                      <a:r>
                        <a:rPr lang="es-CO" sz="2000" dirty="0" smtClean="0"/>
                        <a:t>TRANSVERSAL</a:t>
                      </a:r>
                      <a:endParaRPr lang="es-CO" sz="2000" dirty="0"/>
                    </a:p>
                  </a:txBody>
                  <a:tcPr marL="68580" marR="68580" marT="34290" marB="34290" anchor="ctr">
                    <a:noFill/>
                  </a:tcPr>
                </a:tc>
                <a:tc>
                  <a:txBody>
                    <a:bodyPr/>
                    <a:lstStyle/>
                    <a:p>
                      <a:pPr marL="0" indent="0" algn="l">
                        <a:buNone/>
                      </a:pPr>
                      <a:endParaRPr lang="es-CO" sz="2000" baseline="0" dirty="0" smtClean="0"/>
                    </a:p>
                    <a:p>
                      <a:pPr marL="0" indent="0" algn="l">
                        <a:buNone/>
                      </a:pPr>
                      <a:r>
                        <a:rPr lang="es-CO" sz="2000" baseline="0" dirty="0" smtClean="0"/>
                        <a:t>15. CONTROL INTERNO</a:t>
                      </a:r>
                    </a:p>
                    <a:p>
                      <a:pPr marL="0" indent="0" algn="l">
                        <a:buNone/>
                      </a:pPr>
                      <a:endParaRPr lang="es-CO" sz="2000" dirty="0"/>
                    </a:p>
                  </a:txBody>
                  <a:tcPr marL="68580" marR="68580" marT="34290" marB="34290" anchor="ctr">
                    <a:noFill/>
                  </a:tcPr>
                </a:tc>
              </a:tr>
            </a:tbl>
          </a:graphicData>
        </a:graphic>
      </p:graphicFrame>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99970695"/>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54800" y="239064"/>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485822" y="1524052"/>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5</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El Modelo Integrado de planeación y gestión opera a través de:</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Dimensiones y Políticas.</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Necesidades y Resultados.</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Objetivos y Metas.</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Políticas y Estrategias.</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289943216"/>
      </p:ext>
    </p:extLst>
  </p:cSld>
  <p:clrMapOvr>
    <a:masterClrMapping/>
  </p:clrMapOvr>
  <p:transition spd="slow">
    <p:randomBar dir="ver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45042" y="21333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5909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15365" y="1243863"/>
            <a:ext cx="6809703" cy="4013058"/>
          </a:xfrm>
        </p:spPr>
        <p:txBody>
          <a:bodyPr>
            <a:normAutofit/>
          </a:bodyPr>
          <a:lstStyle/>
          <a:p>
            <a:pPr algn="ctr"/>
            <a:r>
              <a:rPr lang="es-CO" sz="3300" b="1" dirty="0">
                <a:solidFill>
                  <a:srgbClr val="FF0000"/>
                </a:solidFill>
                <a:latin typeface="Arial" panose="020B0604020202020204" pitchFamily="34" charset="0"/>
                <a:cs typeface="Arial" panose="020B0604020202020204" pitchFamily="34" charset="0"/>
              </a:rPr>
              <a:t>MEDICION</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graphicFrame>
        <p:nvGraphicFramePr>
          <p:cNvPr id="5" name="Diagrama 4"/>
          <p:cNvGraphicFramePr/>
          <p:nvPr>
            <p:extLst>
              <p:ext uri="{D42A27DB-BD31-4B8C-83A1-F6EECF244321}">
                <p14:modId xmlns:p14="http://schemas.microsoft.com/office/powerpoint/2010/main" val="3790535946"/>
              </p:ext>
            </p:extLst>
          </p:nvPr>
        </p:nvGraphicFramePr>
        <p:xfrm>
          <a:off x="1639909" y="1946038"/>
          <a:ext cx="6229083" cy="4222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Imagen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91867363"/>
      </p:ext>
    </p:extLst>
  </p:cSld>
  <p:clrMapOvr>
    <a:masterClrMapping/>
  </p:clrMapOvr>
  <p:transition spd="slow">
    <p:randomBar dir="vert"/>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45042" y="21333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5909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15365" y="1946038"/>
            <a:ext cx="6809703" cy="4013058"/>
          </a:xfrm>
        </p:spPr>
        <p:txBody>
          <a:bodyPr>
            <a:normAutofit/>
          </a:bodyPr>
          <a:lstStyle/>
          <a:p>
            <a:pPr algn="ctr"/>
            <a:r>
              <a:rPr lang="es-CO" sz="3300" b="1" dirty="0" smtClean="0">
                <a:solidFill>
                  <a:srgbClr val="FF0000"/>
                </a:solidFill>
                <a:latin typeface="Arial" panose="020B0604020202020204" pitchFamily="34" charset="0"/>
                <a:cs typeface="Arial" panose="020B0604020202020204" pitchFamily="34" charset="0"/>
              </a:rPr>
              <a:t>AUTODIAGNOSTICOS</a:t>
            </a:r>
            <a:endParaRPr lang="es-CO" sz="3300" b="1" dirty="0">
              <a:solidFill>
                <a:srgbClr val="FF0000"/>
              </a:solidFill>
              <a:latin typeface="Arial" panose="020B0604020202020204" pitchFamily="34" charset="0"/>
              <a:cs typeface="Arial" panose="020B0604020202020204" pitchFamily="34" charset="0"/>
            </a:endParaRPr>
          </a:p>
          <a:p>
            <a:pPr algn="ctr"/>
            <a:r>
              <a:rPr lang="es-CO" sz="2700" b="1" dirty="0">
                <a:solidFill>
                  <a:srgbClr val="FF0000"/>
                </a:solidFill>
                <a:latin typeface="Arial" panose="020B0604020202020204" pitchFamily="34" charset="0"/>
                <a:cs typeface="Arial" panose="020B0604020202020204" pitchFamily="34" charset="0"/>
              </a:rPr>
              <a:t> </a:t>
            </a:r>
            <a:endParaRPr lang="es-CO" sz="2700" b="1" dirty="0" smtClean="0">
              <a:solidFill>
                <a:srgbClr val="FF0000"/>
              </a:solidFill>
              <a:latin typeface="Arial" panose="020B0604020202020204" pitchFamily="34" charset="0"/>
              <a:cs typeface="Arial" panose="020B0604020202020204" pitchFamily="34" charset="0"/>
            </a:endParaRPr>
          </a:p>
          <a:p>
            <a:pPr algn="ctr"/>
            <a:endParaRPr lang="es-CO" sz="2700" b="1" dirty="0">
              <a:solidFill>
                <a:srgbClr val="FF0000"/>
              </a:solidFill>
              <a:latin typeface="Arial" panose="020B0604020202020204" pitchFamily="34" charset="0"/>
              <a:cs typeface="Arial" panose="020B0604020202020204" pitchFamily="34" charset="0"/>
            </a:endParaRPr>
          </a:p>
          <a:p>
            <a:r>
              <a:rPr lang="es-CO" sz="2000" dirty="0" smtClean="0">
                <a:hlinkClick r:id="rId3"/>
              </a:rPr>
              <a:t>https</a:t>
            </a:r>
            <a:r>
              <a:rPr lang="es-CO" sz="2000" dirty="0">
                <a:hlinkClick r:id="rId3"/>
              </a:rPr>
              <a:t>://www.funcionpublica.gov.co/web/mipg/autodiagnostico</a:t>
            </a:r>
            <a:endParaRPr lang="es-CO" sz="2100" dirty="0">
              <a:solidFill>
                <a:srgbClr val="FF0000"/>
              </a:solidFill>
              <a:latin typeface="Mistral" panose="03090702030407020403" pitchFamily="66" charset="0"/>
            </a:endParaRPr>
          </a:p>
        </p:txBody>
      </p:sp>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348459570"/>
      </p:ext>
    </p:extLst>
  </p:cSld>
  <p:clrMapOvr>
    <a:masterClrMapping/>
  </p:clrMapOvr>
  <p:transition spd="slow">
    <p:randomBar dir="vert"/>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45042" y="21333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5909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15365" y="1946038"/>
            <a:ext cx="6809703" cy="4013058"/>
          </a:xfrm>
        </p:spPr>
        <p:txBody>
          <a:bodyPr>
            <a:normAutofit/>
          </a:bodyPr>
          <a:lstStyle/>
          <a:p>
            <a:pPr algn="ctr"/>
            <a:r>
              <a:rPr lang="es-CO" sz="3300" b="1" dirty="0" smtClean="0">
                <a:solidFill>
                  <a:srgbClr val="FF0000"/>
                </a:solidFill>
                <a:latin typeface="Arial" panose="020B0604020202020204" pitchFamily="34" charset="0"/>
                <a:cs typeface="Arial" panose="020B0604020202020204" pitchFamily="34" charset="0"/>
              </a:rPr>
              <a:t>FURAG</a:t>
            </a:r>
            <a:endParaRPr lang="es-CO" sz="3300" b="1" dirty="0">
              <a:solidFill>
                <a:srgbClr val="FF0000"/>
              </a:solidFill>
              <a:latin typeface="Arial" panose="020B0604020202020204" pitchFamily="34" charset="0"/>
              <a:cs typeface="Arial" panose="020B0604020202020204" pitchFamily="34" charset="0"/>
            </a:endParaRPr>
          </a:p>
          <a:p>
            <a:pPr algn="ctr"/>
            <a:r>
              <a:rPr lang="es-CO" sz="2700" b="1" dirty="0">
                <a:solidFill>
                  <a:srgbClr val="FF0000"/>
                </a:solidFill>
                <a:latin typeface="Arial" panose="020B0604020202020204" pitchFamily="34" charset="0"/>
                <a:cs typeface="Arial" panose="020B0604020202020204" pitchFamily="34" charset="0"/>
              </a:rPr>
              <a:t> </a:t>
            </a:r>
            <a:endParaRPr lang="es-CO" sz="2700" b="1" dirty="0" smtClean="0">
              <a:solidFill>
                <a:srgbClr val="FF0000"/>
              </a:solidFill>
              <a:latin typeface="Arial" panose="020B0604020202020204" pitchFamily="34" charset="0"/>
              <a:cs typeface="Arial" panose="020B0604020202020204" pitchFamily="34" charset="0"/>
            </a:endParaRPr>
          </a:p>
          <a:p>
            <a:pPr algn="ctr"/>
            <a:endParaRPr lang="es-CO" sz="2700" b="1" dirty="0" smtClean="0">
              <a:solidFill>
                <a:srgbClr val="FF0000"/>
              </a:solidFill>
              <a:latin typeface="Arial" panose="020B0604020202020204" pitchFamily="34" charset="0"/>
              <a:cs typeface="Arial" panose="020B0604020202020204" pitchFamily="34" charset="0"/>
            </a:endParaRPr>
          </a:p>
          <a:p>
            <a:r>
              <a:rPr lang="es-CO" dirty="0">
                <a:hlinkClick r:id="rId3"/>
              </a:rPr>
              <a:t>https://</a:t>
            </a:r>
            <a:r>
              <a:rPr lang="es-CO" dirty="0" smtClean="0">
                <a:hlinkClick r:id="rId3"/>
              </a:rPr>
              <a:t>www.funcionpublica.gov.co/web/mipg/furag</a:t>
            </a:r>
            <a:endParaRPr lang="es-CO" sz="2000" dirty="0">
              <a:solidFill>
                <a:srgbClr val="FF0000"/>
              </a:solidFill>
              <a:latin typeface="Mistral" panose="03090702030407020403" pitchFamily="66" charset="0"/>
            </a:endParaRPr>
          </a:p>
        </p:txBody>
      </p:sp>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869942970"/>
      </p:ext>
    </p:extLst>
  </p:cSld>
  <p:clrMapOvr>
    <a:masterClrMapping/>
  </p:clrMapOvr>
  <p:transition spd="slow">
    <p:randomBar dir="vert"/>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45042" y="213336"/>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5959096"/>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15365" y="1946038"/>
            <a:ext cx="6809703" cy="4013058"/>
          </a:xfrm>
        </p:spPr>
        <p:txBody>
          <a:bodyPr>
            <a:normAutofit/>
          </a:bodyPr>
          <a:lstStyle/>
          <a:p>
            <a:pPr algn="ctr"/>
            <a:r>
              <a:rPr lang="es-CO" sz="3300" b="1" dirty="0" smtClean="0">
                <a:solidFill>
                  <a:srgbClr val="FF0000"/>
                </a:solidFill>
                <a:latin typeface="Arial" panose="020B0604020202020204" pitchFamily="34" charset="0"/>
                <a:cs typeface="Arial" panose="020B0604020202020204" pitchFamily="34" charset="0"/>
              </a:rPr>
              <a:t>INDICE DE DESEMPEÑO INSTITUCIONAL</a:t>
            </a:r>
            <a:endParaRPr lang="es-CO" sz="3300" b="1" dirty="0">
              <a:solidFill>
                <a:srgbClr val="FF0000"/>
              </a:solidFill>
              <a:latin typeface="Arial" panose="020B0604020202020204" pitchFamily="34" charset="0"/>
              <a:cs typeface="Arial" panose="020B0604020202020204" pitchFamily="34" charset="0"/>
            </a:endParaRPr>
          </a:p>
          <a:p>
            <a:pPr algn="ctr"/>
            <a:r>
              <a:rPr lang="es-CO" sz="2700" b="1" dirty="0">
                <a:solidFill>
                  <a:srgbClr val="FF0000"/>
                </a:solidFill>
                <a:latin typeface="Arial" panose="020B0604020202020204" pitchFamily="34" charset="0"/>
                <a:cs typeface="Arial" panose="020B0604020202020204" pitchFamily="34" charset="0"/>
              </a:rPr>
              <a:t> </a:t>
            </a:r>
            <a:endParaRPr lang="es-CO" sz="2700" b="1" dirty="0" smtClean="0">
              <a:solidFill>
                <a:srgbClr val="FF0000"/>
              </a:solidFill>
              <a:latin typeface="Arial" panose="020B0604020202020204" pitchFamily="34" charset="0"/>
              <a:cs typeface="Arial" panose="020B0604020202020204" pitchFamily="34" charset="0"/>
            </a:endParaRPr>
          </a:p>
          <a:p>
            <a:pPr algn="ctr"/>
            <a:endParaRPr lang="es-CO" sz="2700" b="1" dirty="0" smtClean="0">
              <a:solidFill>
                <a:srgbClr val="FF0000"/>
              </a:solidFill>
              <a:latin typeface="Arial" panose="020B0604020202020204" pitchFamily="34" charset="0"/>
              <a:cs typeface="Arial" panose="020B0604020202020204" pitchFamily="34" charset="0"/>
            </a:endParaRPr>
          </a:p>
          <a:p>
            <a:r>
              <a:rPr lang="es-CO" sz="1800" dirty="0">
                <a:hlinkClick r:id="rId3"/>
              </a:rPr>
              <a:t>https://www.funcionpublica.gov.co/web/mipg/resultados-medicion</a:t>
            </a:r>
            <a:endParaRPr lang="es-CO" sz="1800" b="1" dirty="0" smtClean="0">
              <a:solidFill>
                <a:srgbClr val="FF0000"/>
              </a:solidFill>
              <a:latin typeface="Arial" panose="020B0604020202020204" pitchFamily="34" charset="0"/>
              <a:cs typeface="Arial" panose="020B0604020202020204" pitchFamily="34" charset="0"/>
            </a:endParaRPr>
          </a:p>
        </p:txBody>
      </p:sp>
      <p:pic>
        <p:nvPicPr>
          <p:cNvPr id="5" name="Imagen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482766042"/>
      </p:ext>
    </p:extLst>
  </p:cSld>
  <p:clrMapOvr>
    <a:masterClrMapping/>
  </p:clrMapOvr>
  <p:transition spd="slow">
    <p:randomBar dir="ver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144333" y="207087"/>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6000750"/>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584301" y="1987692"/>
            <a:ext cx="6809703" cy="4013058"/>
          </a:xfrm>
        </p:spPr>
        <p:txBody>
          <a:bodyPr>
            <a:normAutofit/>
          </a:bodyPr>
          <a:lstStyle/>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sp>
        <p:nvSpPr>
          <p:cNvPr id="9" name="Subtítulo 4"/>
          <p:cNvSpPr txBox="1">
            <a:spLocks/>
          </p:cNvSpPr>
          <p:nvPr/>
        </p:nvSpPr>
        <p:spPr>
          <a:xfrm>
            <a:off x="1009304" y="2077975"/>
            <a:ext cx="7258933" cy="2146295"/>
          </a:xfrm>
          <a:prstGeom prst="rect">
            <a:avLst/>
          </a:prstGeom>
        </p:spPr>
        <p:txBody>
          <a:bodyPr vert="horz" lIns="68580" tIns="34290" rIns="68580" bIns="3429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endParaRPr lang="es-CO" sz="2700" b="1" dirty="0">
              <a:solidFill>
                <a:srgbClr val="FF0000"/>
              </a:solidFill>
              <a:latin typeface="Arial" panose="020B0604020202020204" pitchFamily="34" charset="0"/>
              <a:cs typeface="Arial" panose="020B0604020202020204" pitchFamily="34" charset="0"/>
            </a:endParaRPr>
          </a:p>
          <a:p>
            <a:pPr algn="ctr"/>
            <a:r>
              <a:rPr lang="es-CO" sz="8625" dirty="0">
                <a:solidFill>
                  <a:srgbClr val="FF0000"/>
                </a:solidFill>
                <a:latin typeface="Mistral" panose="03090702030407020403" pitchFamily="66" charset="0"/>
              </a:rPr>
              <a:t>GRACIAS !!!</a:t>
            </a: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559043886"/>
      </p:ext>
    </p:extLst>
  </p:cSld>
  <p:clrMapOvr>
    <a:masterClrMapping/>
  </p:clrMapOvr>
  <p:transition spd="slow">
    <p:randomBar dir="vert"/>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894192" y="470204"/>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89149" y="1796728"/>
            <a:ext cx="6809703" cy="4013058"/>
          </a:xfrm>
        </p:spPr>
        <p:txBody>
          <a:bodyPr>
            <a:normAutofit/>
          </a:bodyPr>
          <a:lstStyle/>
          <a:p>
            <a:pPr algn="ctr"/>
            <a:r>
              <a:rPr lang="es-CO" sz="2400" dirty="0">
                <a:solidFill>
                  <a:srgbClr val="FF0000"/>
                </a:solidFill>
                <a:latin typeface="Arial" panose="020B0604020202020204" pitchFamily="34" charset="0"/>
                <a:cs typeface="Arial" panose="020B0604020202020204" pitchFamily="34" charset="0"/>
              </a:rPr>
              <a:t>Medición del Nivel de Satisfacción del Usuario</a:t>
            </a:r>
          </a:p>
          <a:p>
            <a:pPr algn="just"/>
            <a:r>
              <a:rPr lang="es-CO" sz="2100" b="1" dirty="0">
                <a:solidFill>
                  <a:srgbClr val="FF0000"/>
                </a:solidFill>
                <a:latin typeface="Arial" panose="020B0604020202020204" pitchFamily="34" charset="0"/>
                <a:cs typeface="Arial" panose="020B0604020202020204" pitchFamily="34" charset="0"/>
              </a:rPr>
              <a:t>11. </a:t>
            </a:r>
            <a:r>
              <a:rPr lang="es-ES" sz="2100" b="1" dirty="0">
                <a:solidFill>
                  <a:srgbClr val="0070C0"/>
                </a:solidFill>
                <a:latin typeface="Calibri Light" panose="020F0302020204030204" pitchFamily="34" charset="0"/>
                <a:cs typeface="Calibri Light" panose="020F0302020204030204" pitchFamily="34" charset="0"/>
              </a:rPr>
              <a:t>Como le pareció la capacitación: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Excelente.</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Buena.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Regular.</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Mala.</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058119816"/>
      </p:ext>
    </p:extLst>
  </p:cSld>
  <p:clrMapOvr>
    <a:masterClrMapping/>
  </p:clrMapOvr>
  <p:transition spd="slow">
    <p:randomBar dir="vert"/>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254800" y="470204"/>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252015" y="1987692"/>
            <a:ext cx="6809703" cy="4013058"/>
          </a:xfrm>
        </p:spPr>
        <p:txBody>
          <a:bodyPr>
            <a:normAutofit/>
          </a:bodyPr>
          <a:lstStyle/>
          <a:p>
            <a:pPr algn="ctr"/>
            <a:r>
              <a:rPr lang="es-CO" sz="2400" dirty="0">
                <a:solidFill>
                  <a:srgbClr val="FF0000"/>
                </a:solidFill>
                <a:latin typeface="Arial" panose="020B0604020202020204" pitchFamily="34" charset="0"/>
                <a:cs typeface="Arial" panose="020B0604020202020204" pitchFamily="34" charset="0"/>
              </a:rPr>
              <a:t>Medición del Nivel de Satisfacción del Usuario</a:t>
            </a:r>
          </a:p>
          <a:p>
            <a:pPr algn="just"/>
            <a:r>
              <a:rPr lang="es-CO" sz="2100" b="1" dirty="0">
                <a:solidFill>
                  <a:srgbClr val="FF0000"/>
                </a:solidFill>
                <a:latin typeface="Arial" panose="020B0604020202020204" pitchFamily="34" charset="0"/>
                <a:cs typeface="Arial" panose="020B0604020202020204" pitchFamily="34" charset="0"/>
              </a:rPr>
              <a:t>12. </a:t>
            </a:r>
            <a:r>
              <a:rPr lang="es-ES" sz="2100" b="1" dirty="0">
                <a:solidFill>
                  <a:srgbClr val="0070C0"/>
                </a:solidFill>
                <a:latin typeface="Calibri Light" panose="020F0302020204030204" pitchFamily="34" charset="0"/>
                <a:cs typeface="Calibri Light" panose="020F0302020204030204" pitchFamily="34" charset="0"/>
              </a:rPr>
              <a:t>Como le pareció la metodología utilizada durante la capacitación: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Excelente.</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Buena.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Regular.</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Mala.</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618820866"/>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2022980" y="226185"/>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447185" y="1459659"/>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6</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Son Dimensiones Transversales, aquellas que guardan relación con todos los procesos, ellas son: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Información y Comunicación.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Control Interno.</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Gestión del Conocimiento y la Innovación.</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A, B Y C son correctas.</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2957696579"/>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790914" y="290580"/>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36935" y="1485416"/>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7</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Que principios deben garantizarse, a través de la Dimensión de Talento Humano de MIPG:</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Oportunidad y Eficiencia.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Legalidad e Integridad.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Meritocracia e Integridad.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Legalidad y Meritocracia.</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1075058888"/>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1790914" y="290579"/>
            <a:ext cx="6355724" cy="801708"/>
          </a:xfrm>
          <a:prstGeom prst="rect">
            <a:avLst/>
          </a:prstGeom>
        </p:spPr>
        <p:txBody>
          <a:bodyPr vert="horz" lIns="68580" tIns="34290" rIns="68580" bIns="3429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sz="1200" b="1" dirty="0">
                <a:solidFill>
                  <a:srgbClr val="FF0000"/>
                </a:solidFill>
                <a:latin typeface="Arial" panose="020B0604020202020204" pitchFamily="34" charset="0"/>
                <a:cs typeface="Arial" panose="020B0604020202020204" pitchFamily="34" charset="0"/>
              </a:rPr>
              <a:t>INSTITUTO MUNICIPAL DE DEPORTE Y RECREACION DE VALLEDUPAR </a:t>
            </a:r>
            <a:r>
              <a:rPr lang="es-CO" sz="1200" dirty="0">
                <a:solidFill>
                  <a:srgbClr val="FF0000"/>
                </a:solidFill>
                <a:latin typeface="Arial" panose="020B0604020202020204" pitchFamily="34" charset="0"/>
                <a:cs typeface="Arial" panose="020B0604020202020204" pitchFamily="34" charset="0"/>
              </a:rPr>
              <a:t/>
            </a:r>
            <a:br>
              <a:rPr lang="es-CO" sz="1200" dirty="0">
                <a:solidFill>
                  <a:srgbClr val="FF0000"/>
                </a:solidFill>
                <a:latin typeface="Arial" panose="020B0604020202020204" pitchFamily="34" charset="0"/>
                <a:cs typeface="Arial" panose="020B0604020202020204" pitchFamily="34" charset="0"/>
              </a:rPr>
            </a:br>
            <a:r>
              <a:rPr lang="es-CO" sz="1200" dirty="0">
                <a:solidFill>
                  <a:srgbClr val="0652EA"/>
                </a:solidFill>
                <a:latin typeface="Arial" panose="020B0604020202020204" pitchFamily="34" charset="0"/>
                <a:cs typeface="Arial" panose="020B0604020202020204" pitchFamily="34" charset="0"/>
              </a:rPr>
              <a:t>MODELO INTEGRADO DE PLANEACION Y GESTION</a:t>
            </a:r>
            <a:br>
              <a:rPr lang="es-CO" sz="1200" dirty="0">
                <a:solidFill>
                  <a:srgbClr val="0652EA"/>
                </a:solidFill>
                <a:latin typeface="Arial" panose="020B0604020202020204" pitchFamily="34" charset="0"/>
                <a:cs typeface="Arial" panose="020B0604020202020204" pitchFamily="34" charset="0"/>
              </a:rPr>
            </a:br>
            <a:r>
              <a:rPr lang="es-CO" sz="2100" b="1" dirty="0">
                <a:solidFill>
                  <a:srgbClr val="0652EA"/>
                </a:solidFill>
                <a:latin typeface="Arial" panose="020B0604020202020204" pitchFamily="34" charset="0"/>
                <a:cs typeface="Arial" panose="020B0604020202020204" pitchFamily="34" charset="0"/>
              </a:rPr>
              <a:t> </a:t>
            </a:r>
            <a:r>
              <a:rPr lang="es-CO" sz="2100" b="1" dirty="0">
                <a:solidFill>
                  <a:srgbClr val="FF0000"/>
                </a:solidFill>
                <a:latin typeface="Arial" panose="020B0604020202020204" pitchFamily="34" charset="0"/>
                <a:cs typeface="Arial" panose="020B0604020202020204" pitchFamily="34" charset="0"/>
              </a:rPr>
              <a:t>MIPG</a:t>
            </a:r>
            <a:endParaRPr lang="es-CO" sz="1200" b="1" dirty="0">
              <a:solidFill>
                <a:srgbClr val="FF0000"/>
              </a:solidFill>
              <a:latin typeface="Arial" panose="020B0604020202020204" pitchFamily="34" charset="0"/>
              <a:cs typeface="Arial" panose="020B0604020202020204" pitchFamily="34" charset="0"/>
            </a:endParaRPr>
          </a:p>
        </p:txBody>
      </p:sp>
      <p:pic>
        <p:nvPicPr>
          <p:cNvPr id="11" name="Picture 2" descr="Resultado de imagen para LOGO MI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5256921"/>
            <a:ext cx="3581830" cy="743829"/>
          </a:xfrm>
          <a:prstGeom prst="rect">
            <a:avLst/>
          </a:prstGeom>
          <a:noFill/>
          <a:extLst>
            <a:ext uri="{909E8E84-426E-40DD-AFC4-6F175D3DCCD1}">
              <a14:hiddenFill xmlns:a14="http://schemas.microsoft.com/office/drawing/2010/main">
                <a:solidFill>
                  <a:srgbClr val="FFFFFF"/>
                </a:solidFill>
              </a14:hiddenFill>
            </a:ext>
          </a:extLst>
        </p:spPr>
      </p:pic>
      <p:sp>
        <p:nvSpPr>
          <p:cNvPr id="21" name="Subtítulo 4"/>
          <p:cNvSpPr>
            <a:spLocks noGrp="1"/>
          </p:cNvSpPr>
          <p:nvPr>
            <p:ph type="subTitle" idx="1"/>
          </p:nvPr>
        </p:nvSpPr>
        <p:spPr>
          <a:xfrm>
            <a:off x="1336935" y="1615777"/>
            <a:ext cx="6809703" cy="4013058"/>
          </a:xfrm>
        </p:spPr>
        <p:txBody>
          <a:bodyPr>
            <a:normAutofit/>
          </a:bodyPr>
          <a:lstStyle/>
          <a:p>
            <a:r>
              <a:rPr lang="es-CO" sz="3300" b="1" dirty="0">
                <a:solidFill>
                  <a:srgbClr val="FF0000"/>
                </a:solidFill>
                <a:latin typeface="Arial" panose="020B0604020202020204" pitchFamily="34" charset="0"/>
                <a:cs typeface="Arial" panose="020B0604020202020204" pitchFamily="34" charset="0"/>
              </a:rPr>
              <a:t>PREGUNTAS DE SONDEO</a:t>
            </a:r>
          </a:p>
          <a:p>
            <a:pPr algn="just"/>
            <a:r>
              <a:rPr lang="es-CO" sz="2100" b="1" dirty="0" smtClean="0">
                <a:solidFill>
                  <a:srgbClr val="FF0000"/>
                </a:solidFill>
                <a:latin typeface="Arial" panose="020B0604020202020204" pitchFamily="34" charset="0"/>
                <a:cs typeface="Arial" panose="020B0604020202020204" pitchFamily="34" charset="0"/>
              </a:rPr>
              <a:t>7</a:t>
            </a:r>
            <a:r>
              <a:rPr lang="es-CO" sz="2100" b="1" dirty="0">
                <a:solidFill>
                  <a:srgbClr val="FF0000"/>
                </a:solidFill>
                <a:latin typeface="Arial" panose="020B0604020202020204" pitchFamily="34" charset="0"/>
                <a:cs typeface="Arial" panose="020B0604020202020204" pitchFamily="34" charset="0"/>
              </a:rPr>
              <a:t>. </a:t>
            </a:r>
            <a:r>
              <a:rPr lang="es-ES" sz="2100" b="1" dirty="0">
                <a:solidFill>
                  <a:srgbClr val="0070C0"/>
                </a:solidFill>
                <a:latin typeface="Calibri Light" panose="020F0302020204030204" pitchFamily="34" charset="0"/>
                <a:cs typeface="Calibri Light" panose="020F0302020204030204" pitchFamily="34" charset="0"/>
              </a:rPr>
              <a:t>Que principios deben garantizarse, a través de la Dimensión de Talento Humano de MIPG:</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Oportunidad y Eficiencia.</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Legalidad e Integridad.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Meritocracia e Integridad.</a:t>
            </a:r>
          </a:p>
          <a:p>
            <a:pPr marL="385763" indent="-385763" algn="just">
              <a:buClr>
                <a:srgbClr val="FF0000"/>
              </a:buClr>
              <a:buAutoNum type="alphaLcParenR"/>
            </a:pPr>
            <a:r>
              <a:rPr lang="es-CO" sz="2100" b="1" dirty="0">
                <a:solidFill>
                  <a:srgbClr val="0070C0"/>
                </a:solidFill>
                <a:latin typeface="Calibri Light" panose="020F0302020204030204" pitchFamily="34" charset="0"/>
                <a:cs typeface="Calibri Light" panose="020F0302020204030204" pitchFamily="34" charset="0"/>
              </a:rPr>
              <a:t>Legalidad y Meritocracia.</a:t>
            </a:r>
          </a:p>
          <a:p>
            <a:pPr algn="ctr"/>
            <a:r>
              <a:rPr lang="es-CO" sz="2700" b="1" dirty="0">
                <a:solidFill>
                  <a:srgbClr val="FF0000"/>
                </a:solidFill>
                <a:latin typeface="Arial" panose="020B0604020202020204" pitchFamily="34" charset="0"/>
                <a:cs typeface="Arial" panose="020B0604020202020204" pitchFamily="34" charset="0"/>
              </a:rPr>
              <a:t> </a:t>
            </a:r>
          </a:p>
          <a:p>
            <a:pPr algn="ctr"/>
            <a:endParaRPr lang="es-CO" sz="2100" dirty="0">
              <a:solidFill>
                <a:srgbClr val="FF0000"/>
              </a:solidFill>
              <a:latin typeface="Mistral" panose="03090702030407020403" pitchFamily="66" charset="0"/>
            </a:endParaRPr>
          </a:p>
        </p:txBody>
      </p:sp>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2" y="31316"/>
            <a:ext cx="1703674" cy="1326524"/>
          </a:xfrm>
          <a:prstGeom prst="rect">
            <a:avLst/>
          </a:prstGeom>
        </p:spPr>
      </p:pic>
    </p:spTree>
    <p:extLst>
      <p:ext uri="{BB962C8B-B14F-4D97-AF65-F5344CB8AC3E}">
        <p14:creationId xmlns:p14="http://schemas.microsoft.com/office/powerpoint/2010/main" val="3871784531"/>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2048</TotalTime>
  <Words>3461</Words>
  <Application>Microsoft Office PowerPoint</Application>
  <PresentationFormat>Presentación en pantalla (4:3)</PresentationFormat>
  <Paragraphs>757</Paragraphs>
  <Slides>66</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66</vt:i4>
      </vt:variant>
    </vt:vector>
  </HeadingPairs>
  <TitlesOfParts>
    <vt:vector size="75" baseType="lpstr">
      <vt:lpstr>Arial</vt:lpstr>
      <vt:lpstr>Calibri</vt:lpstr>
      <vt:lpstr>Calibri Light</vt:lpstr>
      <vt:lpstr>Century Gothic</vt:lpstr>
      <vt:lpstr>FuturaStd-Light</vt:lpstr>
      <vt:lpstr>Mistral</vt:lpstr>
      <vt:lpstr>Times New Roman</vt:lpstr>
      <vt:lpstr>Wingdings 3</vt:lpstr>
      <vt:lpstr>Tema de Office</vt:lpstr>
      <vt:lpstr>MODELO INTEGRADO DE PLANEACION Y GESTION MIPG</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INSTITUTO MUNICIPAL DE DEPORTE Y RECREACION DE VALLEDUPAR  MODELO INTEGRADO DE PLANEACION Y GESTION  MIPG</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INTEGRADO DE PLANEACION Y GESTION MIPG</dc:title>
  <dc:creator>INDUPAL JURIDICA-1</dc:creator>
  <cp:lastModifiedBy>INDUPAL JURIDICA-1</cp:lastModifiedBy>
  <cp:revision>113</cp:revision>
  <cp:lastPrinted>2019-09-20T19:17:40Z</cp:lastPrinted>
  <dcterms:created xsi:type="dcterms:W3CDTF">2019-09-18T16:31:54Z</dcterms:created>
  <dcterms:modified xsi:type="dcterms:W3CDTF">2020-06-09T20:54:51Z</dcterms:modified>
</cp:coreProperties>
</file>