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304" r:id="rId3"/>
    <p:sldId id="305" r:id="rId4"/>
    <p:sldId id="306" r:id="rId5"/>
    <p:sldId id="307" r:id="rId6"/>
    <p:sldId id="308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295" r:id="rId15"/>
    <p:sldId id="303" r:id="rId16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9437"/>
    <a:srgbClr val="F22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08CA56-363C-4B6E-99F5-9A9667D25450}" type="doc">
      <dgm:prSet loTypeId="urn:microsoft.com/office/officeart/2009/layout/CircleArrowProcess" loCatId="cycl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CO"/>
        </a:p>
      </dgm:t>
    </dgm:pt>
    <dgm:pt modelId="{E22DD911-D6F8-46D6-8DD3-42F7A89C4D20}">
      <dgm:prSet phldrT="[Texto]"/>
      <dgm:spPr/>
      <dgm:t>
        <a:bodyPr/>
        <a:lstStyle/>
        <a:p>
          <a:r>
            <a:rPr lang="es-CO" dirty="0" smtClean="0">
              <a:solidFill>
                <a:srgbClr val="0070C0"/>
              </a:solidFill>
            </a:rPr>
            <a:t>Puesto de Trabajo</a:t>
          </a:r>
          <a:endParaRPr lang="es-CO" dirty="0">
            <a:solidFill>
              <a:srgbClr val="0070C0"/>
            </a:solidFill>
          </a:endParaRPr>
        </a:p>
      </dgm:t>
    </dgm:pt>
    <dgm:pt modelId="{03F8D2CB-5ED9-4BCD-89A0-7998A2F0988E}" type="parTrans" cxnId="{D54B1533-78DD-4AB4-AAEC-3AA06CAB46F8}">
      <dgm:prSet/>
      <dgm:spPr/>
      <dgm:t>
        <a:bodyPr/>
        <a:lstStyle/>
        <a:p>
          <a:endParaRPr lang="es-CO"/>
        </a:p>
      </dgm:t>
    </dgm:pt>
    <dgm:pt modelId="{3A454853-7572-4F0E-A584-72ECB4E9480E}" type="sibTrans" cxnId="{D54B1533-78DD-4AB4-AAEC-3AA06CAB46F8}">
      <dgm:prSet/>
      <dgm:spPr/>
      <dgm:t>
        <a:bodyPr/>
        <a:lstStyle/>
        <a:p>
          <a:endParaRPr lang="es-CO"/>
        </a:p>
      </dgm:t>
    </dgm:pt>
    <dgm:pt modelId="{CE58FB78-67DA-453D-BB01-ED4473557B24}">
      <dgm:prSet phldrT="[Texto]" custT="1"/>
      <dgm:spPr/>
      <dgm:t>
        <a:bodyPr/>
        <a:lstStyle/>
        <a:p>
          <a:r>
            <a:rPr lang="es-CO" sz="2400" dirty="0" smtClean="0"/>
            <a:t>Desarrollo del Empleo (Función o Actividad)</a:t>
          </a:r>
          <a:endParaRPr lang="es-CO" sz="2400" dirty="0"/>
        </a:p>
      </dgm:t>
    </dgm:pt>
    <dgm:pt modelId="{53247B93-7F1A-4336-A71F-07F1F821D5E7}" type="parTrans" cxnId="{FA6C2654-B726-4D7E-9DCD-31AF218EA0ED}">
      <dgm:prSet/>
      <dgm:spPr/>
      <dgm:t>
        <a:bodyPr/>
        <a:lstStyle/>
        <a:p>
          <a:endParaRPr lang="es-CO"/>
        </a:p>
      </dgm:t>
    </dgm:pt>
    <dgm:pt modelId="{F6EADA1A-81F9-424B-8926-ABD3948628A7}" type="sibTrans" cxnId="{FA6C2654-B726-4D7E-9DCD-31AF218EA0ED}">
      <dgm:prSet/>
      <dgm:spPr/>
      <dgm:t>
        <a:bodyPr/>
        <a:lstStyle/>
        <a:p>
          <a:endParaRPr lang="es-CO"/>
        </a:p>
      </dgm:t>
    </dgm:pt>
    <dgm:pt modelId="{2A176F7F-5135-4F90-BE19-375FBD1AE0AD}">
      <dgm:prSet phldrT="[Texto]" custT="1"/>
      <dgm:spPr/>
      <dgm:t>
        <a:bodyPr/>
        <a:lstStyle/>
        <a:p>
          <a:r>
            <a:rPr lang="es-CO" sz="2400" dirty="0" smtClean="0"/>
            <a:t>Lugar (Espacio Físico)</a:t>
          </a:r>
          <a:endParaRPr lang="es-CO" sz="2400" dirty="0"/>
        </a:p>
      </dgm:t>
    </dgm:pt>
    <dgm:pt modelId="{FEBAB23A-C95B-424D-9F4E-5056F6166C75}" type="parTrans" cxnId="{2FBD9CC7-0691-4956-8BE5-06210AED8698}">
      <dgm:prSet/>
      <dgm:spPr/>
      <dgm:t>
        <a:bodyPr/>
        <a:lstStyle/>
        <a:p>
          <a:endParaRPr lang="es-CO"/>
        </a:p>
      </dgm:t>
    </dgm:pt>
    <dgm:pt modelId="{9D9A2E56-B3AA-46ED-9ED5-A9261E5BEDB5}" type="sibTrans" cxnId="{2FBD9CC7-0691-4956-8BE5-06210AED8698}">
      <dgm:prSet/>
      <dgm:spPr/>
      <dgm:t>
        <a:bodyPr/>
        <a:lstStyle/>
        <a:p>
          <a:endParaRPr lang="es-CO"/>
        </a:p>
      </dgm:t>
    </dgm:pt>
    <dgm:pt modelId="{FA08AC30-DAB9-4FE6-9191-E0A93687099B}" type="pres">
      <dgm:prSet presAssocID="{F908CA56-363C-4B6E-99F5-9A9667D25450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s-CO"/>
        </a:p>
      </dgm:t>
    </dgm:pt>
    <dgm:pt modelId="{DB2DFD2E-0DA7-4144-B23D-9CB58334C5EC}" type="pres">
      <dgm:prSet presAssocID="{E22DD911-D6F8-46D6-8DD3-42F7A89C4D20}" presName="Accent1" presStyleCnt="0"/>
      <dgm:spPr/>
    </dgm:pt>
    <dgm:pt modelId="{B5F718C0-8D94-4E92-A274-AA3D89E4AF31}" type="pres">
      <dgm:prSet presAssocID="{E22DD911-D6F8-46D6-8DD3-42F7A89C4D20}" presName="Accent" presStyleLbl="node1" presStyleIdx="0" presStyleCnt="1"/>
      <dgm:spPr>
        <a:solidFill>
          <a:srgbClr val="C00000"/>
        </a:solidFill>
      </dgm:spPr>
      <dgm:t>
        <a:bodyPr/>
        <a:lstStyle/>
        <a:p>
          <a:endParaRPr lang="es-CO"/>
        </a:p>
      </dgm:t>
    </dgm:pt>
    <dgm:pt modelId="{146C92E8-6A81-422B-A6F0-888428FE6C12}" type="pres">
      <dgm:prSet presAssocID="{E22DD911-D6F8-46D6-8DD3-42F7A89C4D20}" presName="Child1" presStyleLbl="revTx" presStyleIdx="0" presStyleCnt="2" custScaleX="166102" custLinFactNeighborX="20386" custLinFactNeighborY="-7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7836E37-9F85-4AC6-B8EA-0053E75C83F2}" type="pres">
      <dgm:prSet presAssocID="{E22DD911-D6F8-46D6-8DD3-42F7A89C4D20}" presName="Parent1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F4D6A7B3-418F-4265-9EEB-0B5A19FA63BE}" type="presOf" srcId="{CE58FB78-67DA-453D-BB01-ED4473557B24}" destId="{146C92E8-6A81-422B-A6F0-888428FE6C12}" srcOrd="0" destOrd="0" presId="urn:microsoft.com/office/officeart/2009/layout/CircleArrowProcess"/>
    <dgm:cxn modelId="{D54B1533-78DD-4AB4-AAEC-3AA06CAB46F8}" srcId="{F908CA56-363C-4B6E-99F5-9A9667D25450}" destId="{E22DD911-D6F8-46D6-8DD3-42F7A89C4D20}" srcOrd="0" destOrd="0" parTransId="{03F8D2CB-5ED9-4BCD-89A0-7998A2F0988E}" sibTransId="{3A454853-7572-4F0E-A584-72ECB4E9480E}"/>
    <dgm:cxn modelId="{B9F64507-A26B-40B1-B6AD-A16FA30D8A3F}" type="presOf" srcId="{2A176F7F-5135-4F90-BE19-375FBD1AE0AD}" destId="{146C92E8-6A81-422B-A6F0-888428FE6C12}" srcOrd="0" destOrd="1" presId="urn:microsoft.com/office/officeart/2009/layout/CircleArrowProcess"/>
    <dgm:cxn modelId="{FA6C2654-B726-4D7E-9DCD-31AF218EA0ED}" srcId="{E22DD911-D6F8-46D6-8DD3-42F7A89C4D20}" destId="{CE58FB78-67DA-453D-BB01-ED4473557B24}" srcOrd="0" destOrd="0" parTransId="{53247B93-7F1A-4336-A71F-07F1F821D5E7}" sibTransId="{F6EADA1A-81F9-424B-8926-ABD3948628A7}"/>
    <dgm:cxn modelId="{2FBD9CC7-0691-4956-8BE5-06210AED8698}" srcId="{E22DD911-D6F8-46D6-8DD3-42F7A89C4D20}" destId="{2A176F7F-5135-4F90-BE19-375FBD1AE0AD}" srcOrd="1" destOrd="0" parTransId="{FEBAB23A-C95B-424D-9F4E-5056F6166C75}" sibTransId="{9D9A2E56-B3AA-46ED-9ED5-A9261E5BEDB5}"/>
    <dgm:cxn modelId="{0EE43B12-7729-454D-B59D-F74A5C08819A}" type="presOf" srcId="{F908CA56-363C-4B6E-99F5-9A9667D25450}" destId="{FA08AC30-DAB9-4FE6-9191-E0A93687099B}" srcOrd="0" destOrd="0" presId="urn:microsoft.com/office/officeart/2009/layout/CircleArrowProcess"/>
    <dgm:cxn modelId="{19599F8B-6DC5-47DA-AC84-80CFEA9D8212}" type="presOf" srcId="{E22DD911-D6F8-46D6-8DD3-42F7A89C4D20}" destId="{D7836E37-9F85-4AC6-B8EA-0053E75C83F2}" srcOrd="0" destOrd="0" presId="urn:microsoft.com/office/officeart/2009/layout/CircleArrowProcess"/>
    <dgm:cxn modelId="{C32CA376-AF17-40B7-B547-7BABCE2A4CB4}" type="presParOf" srcId="{FA08AC30-DAB9-4FE6-9191-E0A93687099B}" destId="{DB2DFD2E-0DA7-4144-B23D-9CB58334C5EC}" srcOrd="0" destOrd="0" presId="urn:microsoft.com/office/officeart/2009/layout/CircleArrowProcess"/>
    <dgm:cxn modelId="{1EE1213B-96E1-45CC-9DEF-F3879B528E0B}" type="presParOf" srcId="{DB2DFD2E-0DA7-4144-B23D-9CB58334C5EC}" destId="{B5F718C0-8D94-4E92-A274-AA3D89E4AF31}" srcOrd="0" destOrd="0" presId="urn:microsoft.com/office/officeart/2009/layout/CircleArrowProcess"/>
    <dgm:cxn modelId="{79D67643-D212-471E-A39D-5DD8382E5993}" type="presParOf" srcId="{FA08AC30-DAB9-4FE6-9191-E0A93687099B}" destId="{146C92E8-6A81-422B-A6F0-888428FE6C12}" srcOrd="1" destOrd="0" presId="urn:microsoft.com/office/officeart/2009/layout/CircleArrowProcess"/>
    <dgm:cxn modelId="{65F1E4F5-D9A9-40F5-822A-FFA89023A2F0}" type="presParOf" srcId="{FA08AC30-DAB9-4FE6-9191-E0A93687099B}" destId="{D7836E37-9F85-4AC6-B8EA-0053E75C83F2}" srcOrd="2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08CA56-363C-4B6E-99F5-9A9667D25450}" type="doc">
      <dgm:prSet loTypeId="urn:microsoft.com/office/officeart/2009/layout/CircleArrowProcess" loCatId="cycl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CO"/>
        </a:p>
      </dgm:t>
    </dgm:pt>
    <dgm:pt modelId="{E22DD911-D6F8-46D6-8DD3-42F7A89C4D20}">
      <dgm:prSet phldrT="[Texto]" custT="1"/>
      <dgm:spPr/>
      <dgm:t>
        <a:bodyPr/>
        <a:lstStyle/>
        <a:p>
          <a:r>
            <a:rPr lang="es-CO" sz="1800" b="1" dirty="0" smtClean="0"/>
            <a:t>Entrenamiento en Puesto de Trabajo</a:t>
          </a:r>
          <a:endParaRPr lang="es-CO" sz="1800" b="1" dirty="0"/>
        </a:p>
      </dgm:t>
    </dgm:pt>
    <dgm:pt modelId="{03F8D2CB-5ED9-4BCD-89A0-7998A2F0988E}" type="parTrans" cxnId="{D54B1533-78DD-4AB4-AAEC-3AA06CAB46F8}">
      <dgm:prSet/>
      <dgm:spPr/>
      <dgm:t>
        <a:bodyPr/>
        <a:lstStyle/>
        <a:p>
          <a:endParaRPr lang="es-CO"/>
        </a:p>
      </dgm:t>
    </dgm:pt>
    <dgm:pt modelId="{3A454853-7572-4F0E-A584-72ECB4E9480E}" type="sibTrans" cxnId="{D54B1533-78DD-4AB4-AAEC-3AA06CAB46F8}">
      <dgm:prSet/>
      <dgm:spPr/>
      <dgm:t>
        <a:bodyPr/>
        <a:lstStyle/>
        <a:p>
          <a:endParaRPr lang="es-CO"/>
        </a:p>
      </dgm:t>
    </dgm:pt>
    <dgm:pt modelId="{CE58FB78-67DA-453D-BB01-ED4473557B24}">
      <dgm:prSet phldrT="[Texto]" custT="1"/>
      <dgm:spPr/>
      <dgm:t>
        <a:bodyPr/>
        <a:lstStyle/>
        <a:p>
          <a:r>
            <a:rPr lang="es-CO" sz="1800" dirty="0" smtClean="0"/>
            <a:t>Realidad Práctica</a:t>
          </a:r>
          <a:endParaRPr lang="es-CO" sz="1800" dirty="0"/>
        </a:p>
      </dgm:t>
    </dgm:pt>
    <dgm:pt modelId="{53247B93-7F1A-4336-A71F-07F1F821D5E7}" type="parTrans" cxnId="{FA6C2654-B726-4D7E-9DCD-31AF218EA0ED}">
      <dgm:prSet/>
      <dgm:spPr/>
      <dgm:t>
        <a:bodyPr/>
        <a:lstStyle/>
        <a:p>
          <a:endParaRPr lang="es-CO"/>
        </a:p>
      </dgm:t>
    </dgm:pt>
    <dgm:pt modelId="{F6EADA1A-81F9-424B-8926-ABD3948628A7}" type="sibTrans" cxnId="{FA6C2654-B726-4D7E-9DCD-31AF218EA0ED}">
      <dgm:prSet/>
      <dgm:spPr/>
      <dgm:t>
        <a:bodyPr/>
        <a:lstStyle/>
        <a:p>
          <a:endParaRPr lang="es-CO"/>
        </a:p>
      </dgm:t>
    </dgm:pt>
    <dgm:pt modelId="{FB8D0F69-CF25-4075-B6F0-081C69CE3344}">
      <dgm:prSet phldrT="[Texto]" custT="1"/>
      <dgm:spPr/>
      <dgm:t>
        <a:bodyPr/>
        <a:lstStyle/>
        <a:p>
          <a:r>
            <a:rPr lang="es-CO" sz="1800" dirty="0" smtClean="0"/>
            <a:t>Aprendizaje Específico</a:t>
          </a:r>
          <a:endParaRPr lang="es-CO" sz="1800" dirty="0"/>
        </a:p>
      </dgm:t>
    </dgm:pt>
    <dgm:pt modelId="{5A351675-B467-40BC-B698-D00D92A1D870}" type="parTrans" cxnId="{6D8713AF-F9FB-4F67-8DDE-6EF66F82CAD4}">
      <dgm:prSet/>
      <dgm:spPr/>
      <dgm:t>
        <a:bodyPr/>
        <a:lstStyle/>
        <a:p>
          <a:endParaRPr lang="es-CO"/>
        </a:p>
      </dgm:t>
    </dgm:pt>
    <dgm:pt modelId="{D9FCCF89-A40D-41FB-A481-DA52C50A7161}" type="sibTrans" cxnId="{6D8713AF-F9FB-4F67-8DDE-6EF66F82CAD4}">
      <dgm:prSet/>
      <dgm:spPr/>
      <dgm:t>
        <a:bodyPr/>
        <a:lstStyle/>
        <a:p>
          <a:endParaRPr lang="es-CO"/>
        </a:p>
      </dgm:t>
    </dgm:pt>
    <dgm:pt modelId="{44283896-2072-4861-9444-A37B8595D41D}">
      <dgm:prSet phldrT="[Texto]" custT="1"/>
      <dgm:spPr/>
      <dgm:t>
        <a:bodyPr/>
        <a:lstStyle/>
        <a:p>
          <a:r>
            <a:rPr lang="es-CO" sz="1800" dirty="0" smtClean="0"/>
            <a:t>Desarrollo del Conocimiento, habilidades y actitudes.</a:t>
          </a:r>
          <a:endParaRPr lang="es-CO" sz="1800" dirty="0"/>
        </a:p>
      </dgm:t>
    </dgm:pt>
    <dgm:pt modelId="{90F72B49-C5C4-4E4B-A2CB-D395E07249B4}" type="parTrans" cxnId="{6225AC23-6174-4B63-B118-62B349943944}">
      <dgm:prSet/>
      <dgm:spPr/>
      <dgm:t>
        <a:bodyPr/>
        <a:lstStyle/>
        <a:p>
          <a:endParaRPr lang="es-CO"/>
        </a:p>
      </dgm:t>
    </dgm:pt>
    <dgm:pt modelId="{7E188BDC-B6C1-47E1-8F6C-BD823245014A}" type="sibTrans" cxnId="{6225AC23-6174-4B63-B118-62B349943944}">
      <dgm:prSet/>
      <dgm:spPr/>
      <dgm:t>
        <a:bodyPr/>
        <a:lstStyle/>
        <a:p>
          <a:endParaRPr lang="es-CO"/>
        </a:p>
      </dgm:t>
    </dgm:pt>
    <dgm:pt modelId="{945A2607-71FF-4C2D-903E-5464F820008A}">
      <dgm:prSet phldrT="[Texto]" custT="1"/>
      <dgm:spPr/>
      <dgm:t>
        <a:bodyPr/>
        <a:lstStyle/>
        <a:p>
          <a:r>
            <a:rPr lang="es-CO" sz="1800" b="1" dirty="0" smtClean="0"/>
            <a:t>Adaptarse a la Cultura Institucional</a:t>
          </a:r>
          <a:endParaRPr lang="es-CO" sz="1800" b="1" dirty="0"/>
        </a:p>
      </dgm:t>
    </dgm:pt>
    <dgm:pt modelId="{F8C80C3C-0ABF-4C14-A4E4-4D5546B3A3D5}" type="parTrans" cxnId="{840A8F9C-F106-4C9D-89D9-14A1D13904CC}">
      <dgm:prSet/>
      <dgm:spPr/>
      <dgm:t>
        <a:bodyPr/>
        <a:lstStyle/>
        <a:p>
          <a:endParaRPr lang="es-CO"/>
        </a:p>
      </dgm:t>
    </dgm:pt>
    <dgm:pt modelId="{99398579-1CAF-4E0C-AE06-25286665116F}" type="sibTrans" cxnId="{840A8F9C-F106-4C9D-89D9-14A1D13904CC}">
      <dgm:prSet/>
      <dgm:spPr/>
      <dgm:t>
        <a:bodyPr/>
        <a:lstStyle/>
        <a:p>
          <a:endParaRPr lang="es-CO"/>
        </a:p>
      </dgm:t>
    </dgm:pt>
    <dgm:pt modelId="{38DC1234-1DA6-448B-8518-43C941BFCC8E}">
      <dgm:prSet phldrT="[Texto]" custT="1"/>
      <dgm:spPr/>
      <dgm:t>
        <a:bodyPr/>
        <a:lstStyle/>
        <a:p>
          <a:r>
            <a:rPr lang="es-CO" sz="1800" b="0" dirty="0" smtClean="0"/>
            <a:t>Concepto 37631 de 2015 DAFP</a:t>
          </a:r>
          <a:endParaRPr lang="es-CO" sz="1800" b="0" dirty="0"/>
        </a:p>
      </dgm:t>
    </dgm:pt>
    <dgm:pt modelId="{E8CA44D5-DDF0-400B-B8E4-741885AF55E1}" type="parTrans" cxnId="{68B6F4DB-D073-4823-A285-BB53E5C88BDA}">
      <dgm:prSet/>
      <dgm:spPr/>
      <dgm:t>
        <a:bodyPr/>
        <a:lstStyle/>
        <a:p>
          <a:endParaRPr lang="es-CO"/>
        </a:p>
      </dgm:t>
    </dgm:pt>
    <dgm:pt modelId="{2BC2F623-BC8D-4B9A-B384-892610994EDB}" type="sibTrans" cxnId="{68B6F4DB-D073-4823-A285-BB53E5C88BDA}">
      <dgm:prSet/>
      <dgm:spPr/>
      <dgm:t>
        <a:bodyPr/>
        <a:lstStyle/>
        <a:p>
          <a:endParaRPr lang="es-CO"/>
        </a:p>
      </dgm:t>
    </dgm:pt>
    <dgm:pt modelId="{DFBF4A98-F2FE-49A2-ADB2-A6C99F537672}">
      <dgm:prSet phldrT="[Texto]" custT="1"/>
      <dgm:spPr/>
      <dgm:t>
        <a:bodyPr/>
        <a:lstStyle/>
        <a:p>
          <a:r>
            <a:rPr lang="es-CO" sz="1800" b="0" dirty="0" smtClean="0"/>
            <a:t>Circular 100-004 de 2010 DAFP</a:t>
          </a:r>
          <a:endParaRPr lang="es-CO" sz="1800" b="0" dirty="0"/>
        </a:p>
      </dgm:t>
    </dgm:pt>
    <dgm:pt modelId="{37314F9D-F11B-4FC7-8B5D-FE3E620484DE}" type="parTrans" cxnId="{3C461FD8-6EF1-448F-8631-C8045959F459}">
      <dgm:prSet/>
      <dgm:spPr/>
      <dgm:t>
        <a:bodyPr/>
        <a:lstStyle/>
        <a:p>
          <a:endParaRPr lang="es-CO"/>
        </a:p>
      </dgm:t>
    </dgm:pt>
    <dgm:pt modelId="{76BCE568-89EC-4E4F-B555-0D796976176E}" type="sibTrans" cxnId="{3C461FD8-6EF1-448F-8631-C8045959F459}">
      <dgm:prSet/>
      <dgm:spPr/>
      <dgm:t>
        <a:bodyPr/>
        <a:lstStyle/>
        <a:p>
          <a:endParaRPr lang="es-CO"/>
        </a:p>
      </dgm:t>
    </dgm:pt>
    <dgm:pt modelId="{B9CAA55C-DB64-4FBF-BDCD-C05AB318A1D4}">
      <dgm:prSet phldrT="[Texto]" custT="1"/>
      <dgm:spPr/>
      <dgm:t>
        <a:bodyPr/>
        <a:lstStyle/>
        <a:p>
          <a:r>
            <a:rPr lang="es-CO" sz="1800" b="0" dirty="0" smtClean="0"/>
            <a:t>Circular Externa 100-010 de 2014 DAFP</a:t>
          </a:r>
          <a:endParaRPr lang="es-CO" sz="1800" b="0" dirty="0"/>
        </a:p>
      </dgm:t>
    </dgm:pt>
    <dgm:pt modelId="{3B2283A1-3208-4F7C-858C-17A27358A62A}" type="parTrans" cxnId="{FD9F5823-6440-4005-AA65-4113A5A93D8E}">
      <dgm:prSet/>
      <dgm:spPr/>
      <dgm:t>
        <a:bodyPr/>
        <a:lstStyle/>
        <a:p>
          <a:endParaRPr lang="es-CO"/>
        </a:p>
      </dgm:t>
    </dgm:pt>
    <dgm:pt modelId="{1DF33BCD-2811-4A47-9585-B095C220F605}" type="sibTrans" cxnId="{FD9F5823-6440-4005-AA65-4113A5A93D8E}">
      <dgm:prSet/>
      <dgm:spPr/>
      <dgm:t>
        <a:bodyPr/>
        <a:lstStyle/>
        <a:p>
          <a:endParaRPr lang="es-CO"/>
        </a:p>
      </dgm:t>
    </dgm:pt>
    <dgm:pt modelId="{399C19DE-FEA6-4BA4-A3CA-D0FC54305BB6}">
      <dgm:prSet phldrT="[Texto]" custT="1"/>
      <dgm:spPr/>
      <dgm:t>
        <a:bodyPr/>
        <a:lstStyle/>
        <a:p>
          <a:r>
            <a:rPr lang="es-CO" sz="1800" b="0" dirty="0" smtClean="0"/>
            <a:t>Decreto 2888 de 2007</a:t>
          </a:r>
          <a:endParaRPr lang="es-CO" sz="1800" b="0" dirty="0"/>
        </a:p>
      </dgm:t>
    </dgm:pt>
    <dgm:pt modelId="{1F514CD6-5FBB-42FF-B5AF-C1C74D7A4203}" type="parTrans" cxnId="{4DF8AD1F-063D-4F95-9A43-0EF40C655D56}">
      <dgm:prSet/>
      <dgm:spPr/>
      <dgm:t>
        <a:bodyPr/>
        <a:lstStyle/>
        <a:p>
          <a:endParaRPr lang="es-CO"/>
        </a:p>
      </dgm:t>
    </dgm:pt>
    <dgm:pt modelId="{B9CFAE40-FFA4-4A5F-8763-2C211223F3D1}" type="sibTrans" cxnId="{4DF8AD1F-063D-4F95-9A43-0EF40C655D56}">
      <dgm:prSet/>
      <dgm:spPr/>
      <dgm:t>
        <a:bodyPr/>
        <a:lstStyle/>
        <a:p>
          <a:endParaRPr lang="es-CO"/>
        </a:p>
      </dgm:t>
    </dgm:pt>
    <dgm:pt modelId="{FA08AC30-DAB9-4FE6-9191-E0A93687099B}" type="pres">
      <dgm:prSet presAssocID="{F908CA56-363C-4B6E-99F5-9A9667D25450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s-CO"/>
        </a:p>
      </dgm:t>
    </dgm:pt>
    <dgm:pt modelId="{DB2DFD2E-0DA7-4144-B23D-9CB58334C5EC}" type="pres">
      <dgm:prSet presAssocID="{E22DD911-D6F8-46D6-8DD3-42F7A89C4D20}" presName="Accent1" presStyleCnt="0"/>
      <dgm:spPr/>
    </dgm:pt>
    <dgm:pt modelId="{B5F718C0-8D94-4E92-A274-AA3D89E4AF31}" type="pres">
      <dgm:prSet presAssocID="{E22DD911-D6F8-46D6-8DD3-42F7A89C4D20}" presName="Accent" presStyleLbl="node1" presStyleIdx="0" presStyleCnt="2"/>
      <dgm:spPr>
        <a:solidFill>
          <a:srgbClr val="0070C0"/>
        </a:solidFill>
      </dgm:spPr>
      <dgm:t>
        <a:bodyPr/>
        <a:lstStyle/>
        <a:p>
          <a:endParaRPr lang="es-CO"/>
        </a:p>
      </dgm:t>
    </dgm:pt>
    <dgm:pt modelId="{146C92E8-6A81-422B-A6F0-888428FE6C12}" type="pres">
      <dgm:prSet presAssocID="{E22DD911-D6F8-46D6-8DD3-42F7A89C4D20}" presName="Child1" presStyleLbl="revTx" presStyleIdx="0" presStyleCnt="4" custScaleX="241966" custLinFactNeighborX="65244" custLinFactNeighborY="3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7836E37-9F85-4AC6-B8EA-0053E75C83F2}" type="pres">
      <dgm:prSet presAssocID="{E22DD911-D6F8-46D6-8DD3-42F7A89C4D20}" presName="Parent1" presStyleLbl="revTx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7E6B4E1-EA15-4A83-B58A-C796DABDE1FD}" type="pres">
      <dgm:prSet presAssocID="{945A2607-71FF-4C2D-903E-5464F820008A}" presName="Accent2" presStyleCnt="0"/>
      <dgm:spPr/>
    </dgm:pt>
    <dgm:pt modelId="{F48EAD2D-E6FE-4A65-93B0-9FB98CA31068}" type="pres">
      <dgm:prSet presAssocID="{945A2607-71FF-4C2D-903E-5464F820008A}" presName="Accent" presStyleLbl="node1" presStyleIdx="1" presStyleCnt="2"/>
      <dgm:spPr>
        <a:solidFill>
          <a:srgbClr val="C00000"/>
        </a:solidFill>
      </dgm:spPr>
      <dgm:t>
        <a:bodyPr/>
        <a:lstStyle/>
        <a:p>
          <a:endParaRPr lang="es-CO"/>
        </a:p>
      </dgm:t>
    </dgm:pt>
    <dgm:pt modelId="{3EDBDA34-7E33-47FD-8CD7-EFCF388C19ED}" type="pres">
      <dgm:prSet presAssocID="{945A2607-71FF-4C2D-903E-5464F820008A}" presName="Child2" presStyleLbl="revTx" presStyleIdx="2" presStyleCnt="4" custScaleX="287052" custLinFactNeighborX="98486" custLinFactNeighborY="70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D6CF4F4-D9BE-4177-86A9-19BEAB46D64C}" type="pres">
      <dgm:prSet presAssocID="{945A2607-71FF-4C2D-903E-5464F820008A}" presName="Parent2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6225AC23-6174-4B63-B118-62B349943944}" srcId="{E22DD911-D6F8-46D6-8DD3-42F7A89C4D20}" destId="{44283896-2072-4861-9444-A37B8595D41D}" srcOrd="2" destOrd="0" parTransId="{90F72B49-C5C4-4E4B-A2CB-D395E07249B4}" sibTransId="{7E188BDC-B6C1-47E1-8F6C-BD823245014A}"/>
    <dgm:cxn modelId="{D64F9699-F54B-486D-A4DC-1B1FBCC7697A}" type="presOf" srcId="{44283896-2072-4861-9444-A37B8595D41D}" destId="{146C92E8-6A81-422B-A6F0-888428FE6C12}" srcOrd="0" destOrd="2" presId="urn:microsoft.com/office/officeart/2009/layout/CircleArrowProcess"/>
    <dgm:cxn modelId="{FC79348D-E8AE-4D93-A604-E056E718A97C}" type="presOf" srcId="{FB8D0F69-CF25-4075-B6F0-081C69CE3344}" destId="{146C92E8-6A81-422B-A6F0-888428FE6C12}" srcOrd="0" destOrd="1" presId="urn:microsoft.com/office/officeart/2009/layout/CircleArrowProcess"/>
    <dgm:cxn modelId="{3F75C1B0-58FA-40A0-8C2A-B38F467B5734}" type="presOf" srcId="{DFBF4A98-F2FE-49A2-ADB2-A6C99F537672}" destId="{3EDBDA34-7E33-47FD-8CD7-EFCF388C19ED}" srcOrd="0" destOrd="2" presId="urn:microsoft.com/office/officeart/2009/layout/CircleArrowProcess"/>
    <dgm:cxn modelId="{68B6F4DB-D073-4823-A285-BB53E5C88BDA}" srcId="{945A2607-71FF-4C2D-903E-5464F820008A}" destId="{38DC1234-1DA6-448B-8518-43C941BFCC8E}" srcOrd="0" destOrd="0" parTransId="{E8CA44D5-DDF0-400B-B8E4-741885AF55E1}" sibTransId="{2BC2F623-BC8D-4B9A-B384-892610994EDB}"/>
    <dgm:cxn modelId="{57446DE2-78C0-40DD-89D2-EF73F3A6DFCD}" type="presOf" srcId="{945A2607-71FF-4C2D-903E-5464F820008A}" destId="{5D6CF4F4-D9BE-4177-86A9-19BEAB46D64C}" srcOrd="0" destOrd="0" presId="urn:microsoft.com/office/officeart/2009/layout/CircleArrowProcess"/>
    <dgm:cxn modelId="{840A8F9C-F106-4C9D-89D9-14A1D13904CC}" srcId="{F908CA56-363C-4B6E-99F5-9A9667D25450}" destId="{945A2607-71FF-4C2D-903E-5464F820008A}" srcOrd="1" destOrd="0" parTransId="{F8C80C3C-0ABF-4C14-A4E4-4D5546B3A3D5}" sibTransId="{99398579-1CAF-4E0C-AE06-25286665116F}"/>
    <dgm:cxn modelId="{4DF8AD1F-063D-4F95-9A43-0EF40C655D56}" srcId="{945A2607-71FF-4C2D-903E-5464F820008A}" destId="{399C19DE-FEA6-4BA4-A3CA-D0FC54305BB6}" srcOrd="3" destOrd="0" parTransId="{1F514CD6-5FBB-42FF-B5AF-C1C74D7A4203}" sibTransId="{B9CFAE40-FFA4-4A5F-8763-2C211223F3D1}"/>
    <dgm:cxn modelId="{A1B27F4A-837B-42FD-8497-1E16CB7E019F}" type="presOf" srcId="{F908CA56-363C-4B6E-99F5-9A9667D25450}" destId="{FA08AC30-DAB9-4FE6-9191-E0A93687099B}" srcOrd="0" destOrd="0" presId="urn:microsoft.com/office/officeart/2009/layout/CircleArrowProcess"/>
    <dgm:cxn modelId="{FD9F5823-6440-4005-AA65-4113A5A93D8E}" srcId="{945A2607-71FF-4C2D-903E-5464F820008A}" destId="{B9CAA55C-DB64-4FBF-BDCD-C05AB318A1D4}" srcOrd="1" destOrd="0" parTransId="{3B2283A1-3208-4F7C-858C-17A27358A62A}" sibTransId="{1DF33BCD-2811-4A47-9585-B095C220F605}"/>
    <dgm:cxn modelId="{6D8713AF-F9FB-4F67-8DDE-6EF66F82CAD4}" srcId="{E22DD911-D6F8-46D6-8DD3-42F7A89C4D20}" destId="{FB8D0F69-CF25-4075-B6F0-081C69CE3344}" srcOrd="1" destOrd="0" parTransId="{5A351675-B467-40BC-B698-D00D92A1D870}" sibTransId="{D9FCCF89-A40D-41FB-A481-DA52C50A7161}"/>
    <dgm:cxn modelId="{CF2A6374-F593-4201-B444-38C2C2A29009}" type="presOf" srcId="{B9CAA55C-DB64-4FBF-BDCD-C05AB318A1D4}" destId="{3EDBDA34-7E33-47FD-8CD7-EFCF388C19ED}" srcOrd="0" destOrd="1" presId="urn:microsoft.com/office/officeart/2009/layout/CircleArrowProcess"/>
    <dgm:cxn modelId="{529974D5-F429-4E43-AFB4-D9E51427A573}" type="presOf" srcId="{CE58FB78-67DA-453D-BB01-ED4473557B24}" destId="{146C92E8-6A81-422B-A6F0-888428FE6C12}" srcOrd="0" destOrd="0" presId="urn:microsoft.com/office/officeart/2009/layout/CircleArrowProcess"/>
    <dgm:cxn modelId="{D54B1533-78DD-4AB4-AAEC-3AA06CAB46F8}" srcId="{F908CA56-363C-4B6E-99F5-9A9667D25450}" destId="{E22DD911-D6F8-46D6-8DD3-42F7A89C4D20}" srcOrd="0" destOrd="0" parTransId="{03F8D2CB-5ED9-4BCD-89A0-7998A2F0988E}" sibTransId="{3A454853-7572-4F0E-A584-72ECB4E9480E}"/>
    <dgm:cxn modelId="{706FC3B4-7AF4-4A9B-9E9C-5E3D8A23B4B2}" type="presOf" srcId="{399C19DE-FEA6-4BA4-A3CA-D0FC54305BB6}" destId="{3EDBDA34-7E33-47FD-8CD7-EFCF388C19ED}" srcOrd="0" destOrd="3" presId="urn:microsoft.com/office/officeart/2009/layout/CircleArrowProcess"/>
    <dgm:cxn modelId="{FA6C2654-B726-4D7E-9DCD-31AF218EA0ED}" srcId="{E22DD911-D6F8-46D6-8DD3-42F7A89C4D20}" destId="{CE58FB78-67DA-453D-BB01-ED4473557B24}" srcOrd="0" destOrd="0" parTransId="{53247B93-7F1A-4336-A71F-07F1F821D5E7}" sibTransId="{F6EADA1A-81F9-424B-8926-ABD3948628A7}"/>
    <dgm:cxn modelId="{E8DB2461-CE58-4A1C-8A95-E3C28E9C7A8F}" type="presOf" srcId="{E22DD911-D6F8-46D6-8DD3-42F7A89C4D20}" destId="{D7836E37-9F85-4AC6-B8EA-0053E75C83F2}" srcOrd="0" destOrd="0" presId="urn:microsoft.com/office/officeart/2009/layout/CircleArrowProcess"/>
    <dgm:cxn modelId="{7306BCBE-701E-482F-BD12-CED0A48C328F}" type="presOf" srcId="{38DC1234-1DA6-448B-8518-43C941BFCC8E}" destId="{3EDBDA34-7E33-47FD-8CD7-EFCF388C19ED}" srcOrd="0" destOrd="0" presId="urn:microsoft.com/office/officeart/2009/layout/CircleArrowProcess"/>
    <dgm:cxn modelId="{3C461FD8-6EF1-448F-8631-C8045959F459}" srcId="{945A2607-71FF-4C2D-903E-5464F820008A}" destId="{DFBF4A98-F2FE-49A2-ADB2-A6C99F537672}" srcOrd="2" destOrd="0" parTransId="{37314F9D-F11B-4FC7-8B5D-FE3E620484DE}" sibTransId="{76BCE568-89EC-4E4F-B555-0D796976176E}"/>
    <dgm:cxn modelId="{F687925F-BA29-48A1-B649-3EAF92B4D022}" type="presParOf" srcId="{FA08AC30-DAB9-4FE6-9191-E0A93687099B}" destId="{DB2DFD2E-0DA7-4144-B23D-9CB58334C5EC}" srcOrd="0" destOrd="0" presId="urn:microsoft.com/office/officeart/2009/layout/CircleArrowProcess"/>
    <dgm:cxn modelId="{083B1727-5B84-41BE-9DB2-95CEB63651FF}" type="presParOf" srcId="{DB2DFD2E-0DA7-4144-B23D-9CB58334C5EC}" destId="{B5F718C0-8D94-4E92-A274-AA3D89E4AF31}" srcOrd="0" destOrd="0" presId="urn:microsoft.com/office/officeart/2009/layout/CircleArrowProcess"/>
    <dgm:cxn modelId="{6CE50359-1A4A-4107-A094-0D5B05F7C63B}" type="presParOf" srcId="{FA08AC30-DAB9-4FE6-9191-E0A93687099B}" destId="{146C92E8-6A81-422B-A6F0-888428FE6C12}" srcOrd="1" destOrd="0" presId="urn:microsoft.com/office/officeart/2009/layout/CircleArrowProcess"/>
    <dgm:cxn modelId="{CEC2456E-D015-48A4-BD0B-5A4683F2F2F7}" type="presParOf" srcId="{FA08AC30-DAB9-4FE6-9191-E0A93687099B}" destId="{D7836E37-9F85-4AC6-B8EA-0053E75C83F2}" srcOrd="2" destOrd="0" presId="urn:microsoft.com/office/officeart/2009/layout/CircleArrowProcess"/>
    <dgm:cxn modelId="{A500F439-98B4-4E9B-A39B-2B2DB722510B}" type="presParOf" srcId="{FA08AC30-DAB9-4FE6-9191-E0A93687099B}" destId="{B7E6B4E1-EA15-4A83-B58A-C796DABDE1FD}" srcOrd="3" destOrd="0" presId="urn:microsoft.com/office/officeart/2009/layout/CircleArrowProcess"/>
    <dgm:cxn modelId="{0126C3E2-A5A1-46E3-A75E-53945C1C26DA}" type="presParOf" srcId="{B7E6B4E1-EA15-4A83-B58A-C796DABDE1FD}" destId="{F48EAD2D-E6FE-4A65-93B0-9FB98CA31068}" srcOrd="0" destOrd="0" presId="urn:microsoft.com/office/officeart/2009/layout/CircleArrowProcess"/>
    <dgm:cxn modelId="{7DF4C7DB-188E-4BB4-BBB2-1EFB5530E9CD}" type="presParOf" srcId="{FA08AC30-DAB9-4FE6-9191-E0A93687099B}" destId="{3EDBDA34-7E33-47FD-8CD7-EFCF388C19ED}" srcOrd="4" destOrd="0" presId="urn:microsoft.com/office/officeart/2009/layout/CircleArrowProcess"/>
    <dgm:cxn modelId="{ED14FA3B-3980-4843-8FA0-E08EA77AEFB5}" type="presParOf" srcId="{FA08AC30-DAB9-4FE6-9191-E0A93687099B}" destId="{5D6CF4F4-D9BE-4177-86A9-19BEAB46D64C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088A81F-0631-473D-8936-8309D89B8C65}" type="doc">
      <dgm:prSet loTypeId="urn:microsoft.com/office/officeart/2005/8/layout/cycle4" loCatId="cycle" qsTypeId="urn:microsoft.com/office/officeart/2005/8/quickstyle/3d2" qsCatId="3D" csTypeId="urn:microsoft.com/office/officeart/2005/8/colors/accent4_1" csCatId="accent4" phldr="1"/>
      <dgm:spPr/>
    </dgm:pt>
    <dgm:pt modelId="{CEA5F0E7-6E13-4011-82D5-B1A94F674671}">
      <dgm:prSet phldrT="[Texto]" custT="1"/>
      <dgm:spPr/>
      <dgm:t>
        <a:bodyPr/>
        <a:lstStyle/>
        <a:p>
          <a:r>
            <a:rPr lang="es-CO" sz="1200" b="1" dirty="0" smtClean="0"/>
            <a:t>CONOCIMIENTO DE LA ENTIDAD </a:t>
          </a:r>
          <a:endParaRPr lang="es-CO" sz="1200" b="1" dirty="0"/>
        </a:p>
      </dgm:t>
    </dgm:pt>
    <dgm:pt modelId="{8882346A-60D9-45FE-9F2A-15945853A08E}" type="parTrans" cxnId="{FFE051C7-033F-400E-A518-2913318C7F73}">
      <dgm:prSet/>
      <dgm:spPr/>
      <dgm:t>
        <a:bodyPr/>
        <a:lstStyle/>
        <a:p>
          <a:endParaRPr lang="es-CO"/>
        </a:p>
      </dgm:t>
    </dgm:pt>
    <dgm:pt modelId="{9EC1DAC4-0071-495A-95AD-D3DA1954886B}" type="sibTrans" cxnId="{FFE051C7-033F-400E-A518-2913318C7F73}">
      <dgm:prSet/>
      <dgm:spPr/>
      <dgm:t>
        <a:bodyPr/>
        <a:lstStyle/>
        <a:p>
          <a:endParaRPr lang="es-CO"/>
        </a:p>
      </dgm:t>
    </dgm:pt>
    <dgm:pt modelId="{32722B03-C58E-423E-9178-DE2B66A1D65A}">
      <dgm:prSet phldrT="[Texto]" custT="1"/>
      <dgm:spPr/>
      <dgm:t>
        <a:bodyPr/>
        <a:lstStyle/>
        <a:p>
          <a:r>
            <a:rPr lang="es-CO" sz="1200" b="1" dirty="0" smtClean="0"/>
            <a:t>FUNCIONES Y COMPETENCIAS LABORALES</a:t>
          </a:r>
          <a:endParaRPr lang="es-CO" sz="1200" b="1" dirty="0"/>
        </a:p>
      </dgm:t>
    </dgm:pt>
    <dgm:pt modelId="{5307D1A1-BD51-4260-BBE6-15232D85FDEF}" type="parTrans" cxnId="{C9E41024-A89E-4B79-B934-4FD7B64A6C1F}">
      <dgm:prSet/>
      <dgm:spPr/>
      <dgm:t>
        <a:bodyPr/>
        <a:lstStyle/>
        <a:p>
          <a:endParaRPr lang="es-CO"/>
        </a:p>
      </dgm:t>
    </dgm:pt>
    <dgm:pt modelId="{E5672B7E-5C18-4618-A65C-7DAF3B091AC4}" type="sibTrans" cxnId="{C9E41024-A89E-4B79-B934-4FD7B64A6C1F}">
      <dgm:prSet/>
      <dgm:spPr/>
      <dgm:t>
        <a:bodyPr/>
        <a:lstStyle/>
        <a:p>
          <a:endParaRPr lang="es-CO"/>
        </a:p>
      </dgm:t>
    </dgm:pt>
    <dgm:pt modelId="{0D910C9D-5293-474D-A511-E7F56FFECC3D}">
      <dgm:prSet phldrT="[Texto]" custT="1"/>
      <dgm:spPr/>
      <dgm:t>
        <a:bodyPr/>
        <a:lstStyle/>
        <a:p>
          <a:r>
            <a:rPr lang="es-CO" sz="1200" b="1" dirty="0" smtClean="0"/>
            <a:t>PROCESOS Y PROCEDIMIENTOS</a:t>
          </a:r>
          <a:endParaRPr lang="es-CO" sz="1200" b="1" dirty="0"/>
        </a:p>
      </dgm:t>
    </dgm:pt>
    <dgm:pt modelId="{B9515197-5244-401A-BC05-C4777BB98E89}" type="parTrans" cxnId="{E8D8669F-83B9-487E-94C4-322CD1265C36}">
      <dgm:prSet/>
      <dgm:spPr/>
      <dgm:t>
        <a:bodyPr/>
        <a:lstStyle/>
        <a:p>
          <a:endParaRPr lang="es-CO"/>
        </a:p>
      </dgm:t>
    </dgm:pt>
    <dgm:pt modelId="{0F4D1E1D-FF16-4B37-9DAA-2B2A24348937}" type="sibTrans" cxnId="{E8D8669F-83B9-487E-94C4-322CD1265C36}">
      <dgm:prSet/>
      <dgm:spPr/>
      <dgm:t>
        <a:bodyPr/>
        <a:lstStyle/>
        <a:p>
          <a:endParaRPr lang="es-CO"/>
        </a:p>
      </dgm:t>
    </dgm:pt>
    <dgm:pt modelId="{B94AF158-CB14-4414-836F-3A5DD5DC1721}">
      <dgm:prSet phldrT="[Texto]"/>
      <dgm:spPr/>
      <dgm:t>
        <a:bodyPr/>
        <a:lstStyle/>
        <a:p>
          <a:r>
            <a:rPr lang="es-CO" dirty="0" smtClean="0"/>
            <a:t>Identifica que manuales, procesos y procedimientos intervienen en el desarrollo de sus funciones y/o actividades</a:t>
          </a:r>
          <a:endParaRPr lang="es-CO" dirty="0"/>
        </a:p>
      </dgm:t>
    </dgm:pt>
    <dgm:pt modelId="{C8C55449-B6CE-40F3-A364-577999534FBF}" type="parTrans" cxnId="{5D7E7DFC-0094-41D3-8A5A-F49B1B43B740}">
      <dgm:prSet/>
      <dgm:spPr/>
      <dgm:t>
        <a:bodyPr/>
        <a:lstStyle/>
        <a:p>
          <a:endParaRPr lang="es-CO"/>
        </a:p>
      </dgm:t>
    </dgm:pt>
    <dgm:pt modelId="{9A8447DC-B9CA-4FEE-812F-9C1D19ABAC46}" type="sibTrans" cxnId="{5D7E7DFC-0094-41D3-8A5A-F49B1B43B740}">
      <dgm:prSet/>
      <dgm:spPr/>
      <dgm:t>
        <a:bodyPr/>
        <a:lstStyle/>
        <a:p>
          <a:endParaRPr lang="es-CO"/>
        </a:p>
      </dgm:t>
    </dgm:pt>
    <dgm:pt modelId="{A17195D3-F148-48A8-8BE5-854260D3BDB7}">
      <dgm:prSet phldrT="[Texto]" custT="1"/>
      <dgm:spPr/>
      <dgm:t>
        <a:bodyPr/>
        <a:lstStyle/>
        <a:p>
          <a:r>
            <a:rPr lang="es-CO" sz="1400" dirty="0" smtClean="0"/>
            <a:t>Naturaleza jurídica</a:t>
          </a:r>
          <a:endParaRPr lang="es-CO" sz="1400" dirty="0"/>
        </a:p>
      </dgm:t>
    </dgm:pt>
    <dgm:pt modelId="{555B5E9E-C75E-4AE0-A567-2FBBB548B82E}" type="parTrans" cxnId="{B68FA46D-0550-4891-B404-B5E6B695A260}">
      <dgm:prSet/>
      <dgm:spPr/>
      <dgm:t>
        <a:bodyPr/>
        <a:lstStyle/>
        <a:p>
          <a:endParaRPr lang="es-CO"/>
        </a:p>
      </dgm:t>
    </dgm:pt>
    <dgm:pt modelId="{E38BD993-ABF8-41D0-ABFA-A0CA0CE14306}" type="sibTrans" cxnId="{B68FA46D-0550-4891-B404-B5E6B695A260}">
      <dgm:prSet/>
      <dgm:spPr/>
      <dgm:t>
        <a:bodyPr/>
        <a:lstStyle/>
        <a:p>
          <a:endParaRPr lang="es-CO"/>
        </a:p>
      </dgm:t>
    </dgm:pt>
    <dgm:pt modelId="{8138A139-297C-43B4-AD7B-D9A43BAE1D78}">
      <dgm:prSet phldrT="[Texto]" custT="1"/>
      <dgm:spPr/>
      <dgm:t>
        <a:bodyPr/>
        <a:lstStyle/>
        <a:p>
          <a:r>
            <a:rPr lang="es-CO" sz="1400" dirty="0" smtClean="0"/>
            <a:t>Misión</a:t>
          </a:r>
          <a:endParaRPr lang="es-CO" sz="1400" dirty="0"/>
        </a:p>
      </dgm:t>
    </dgm:pt>
    <dgm:pt modelId="{279415C4-C760-405A-B3EB-0CAD729C395E}" type="parTrans" cxnId="{7DCC0C1E-6EA7-4644-907B-5E72F389F1F3}">
      <dgm:prSet/>
      <dgm:spPr/>
      <dgm:t>
        <a:bodyPr/>
        <a:lstStyle/>
        <a:p>
          <a:endParaRPr lang="es-CO"/>
        </a:p>
      </dgm:t>
    </dgm:pt>
    <dgm:pt modelId="{9DDE0A31-D67F-4A5A-AEF9-3B160C714395}" type="sibTrans" cxnId="{7DCC0C1E-6EA7-4644-907B-5E72F389F1F3}">
      <dgm:prSet/>
      <dgm:spPr/>
      <dgm:t>
        <a:bodyPr/>
        <a:lstStyle/>
        <a:p>
          <a:endParaRPr lang="es-CO"/>
        </a:p>
      </dgm:t>
    </dgm:pt>
    <dgm:pt modelId="{E21B2624-9E30-4261-A5D1-1983A58A8E1C}">
      <dgm:prSet phldrT="[Texto]" custT="1"/>
      <dgm:spPr/>
      <dgm:t>
        <a:bodyPr/>
        <a:lstStyle/>
        <a:p>
          <a:r>
            <a:rPr lang="es-CO" sz="1400" dirty="0" smtClean="0"/>
            <a:t>Visión</a:t>
          </a:r>
          <a:endParaRPr lang="es-CO" sz="1400" dirty="0"/>
        </a:p>
      </dgm:t>
    </dgm:pt>
    <dgm:pt modelId="{2BA9D4BA-53D1-4274-9F59-8CF2DB614A43}" type="parTrans" cxnId="{98274AC2-1348-4481-9DF3-F7F90DAE1D66}">
      <dgm:prSet/>
      <dgm:spPr/>
      <dgm:t>
        <a:bodyPr/>
        <a:lstStyle/>
        <a:p>
          <a:endParaRPr lang="es-CO"/>
        </a:p>
      </dgm:t>
    </dgm:pt>
    <dgm:pt modelId="{16D8BC6C-0B42-4679-82DD-275AEB73930F}" type="sibTrans" cxnId="{98274AC2-1348-4481-9DF3-F7F90DAE1D66}">
      <dgm:prSet/>
      <dgm:spPr/>
      <dgm:t>
        <a:bodyPr/>
        <a:lstStyle/>
        <a:p>
          <a:endParaRPr lang="es-CO"/>
        </a:p>
      </dgm:t>
    </dgm:pt>
    <dgm:pt modelId="{DF571A94-5AB1-4089-94CD-F83ABD364A49}">
      <dgm:prSet phldrT="[Texto]" custT="1"/>
      <dgm:spPr/>
      <dgm:t>
        <a:bodyPr/>
        <a:lstStyle/>
        <a:p>
          <a:r>
            <a:rPr lang="es-CO" sz="1400" dirty="0" smtClean="0"/>
            <a:t>Objeto Misional</a:t>
          </a:r>
          <a:endParaRPr lang="es-CO" sz="1400" dirty="0"/>
        </a:p>
      </dgm:t>
    </dgm:pt>
    <dgm:pt modelId="{74B2D0B7-F528-439E-8B3F-83794DDB1A52}" type="parTrans" cxnId="{48587C7F-245E-4F6C-827E-E15C672CBDE9}">
      <dgm:prSet/>
      <dgm:spPr/>
      <dgm:t>
        <a:bodyPr/>
        <a:lstStyle/>
        <a:p>
          <a:endParaRPr lang="es-CO"/>
        </a:p>
      </dgm:t>
    </dgm:pt>
    <dgm:pt modelId="{07C434F5-D148-4D05-A843-2C8335400708}" type="sibTrans" cxnId="{48587C7F-245E-4F6C-827E-E15C672CBDE9}">
      <dgm:prSet/>
      <dgm:spPr/>
      <dgm:t>
        <a:bodyPr/>
        <a:lstStyle/>
        <a:p>
          <a:endParaRPr lang="es-CO"/>
        </a:p>
      </dgm:t>
    </dgm:pt>
    <dgm:pt modelId="{0E233E97-5DD4-42C8-8BE3-086F4E3DF35C}">
      <dgm:prSet phldrT="[Texto]" custT="1"/>
      <dgm:spPr/>
      <dgm:t>
        <a:bodyPr/>
        <a:lstStyle/>
        <a:p>
          <a:r>
            <a:rPr lang="es-CO" sz="1200" dirty="0" smtClean="0"/>
            <a:t>Funciones </a:t>
          </a:r>
          <a:endParaRPr lang="es-CO" sz="1200" dirty="0"/>
        </a:p>
      </dgm:t>
    </dgm:pt>
    <dgm:pt modelId="{841DE08A-1512-4F47-A563-BADA345666B4}" type="parTrans" cxnId="{0DE50061-E722-41C4-9555-B2F2C5295BFD}">
      <dgm:prSet/>
      <dgm:spPr/>
      <dgm:t>
        <a:bodyPr/>
        <a:lstStyle/>
        <a:p>
          <a:endParaRPr lang="es-CO"/>
        </a:p>
      </dgm:t>
    </dgm:pt>
    <dgm:pt modelId="{B505253A-DCD3-47CE-A997-C3E56DB7C0E7}" type="sibTrans" cxnId="{0DE50061-E722-41C4-9555-B2F2C5295BFD}">
      <dgm:prSet/>
      <dgm:spPr/>
      <dgm:t>
        <a:bodyPr/>
        <a:lstStyle/>
        <a:p>
          <a:endParaRPr lang="es-CO"/>
        </a:p>
      </dgm:t>
    </dgm:pt>
    <dgm:pt modelId="{5189352C-5750-4BC0-8E3F-E75217F8D1C8}">
      <dgm:prSet phldrT="[Texto]" custT="1"/>
      <dgm:spPr/>
      <dgm:t>
        <a:bodyPr/>
        <a:lstStyle/>
        <a:p>
          <a:r>
            <a:rPr lang="es-CO" sz="1400" dirty="0" smtClean="0"/>
            <a:t>Estatuto</a:t>
          </a:r>
          <a:endParaRPr lang="es-CO" sz="1400" dirty="0"/>
        </a:p>
      </dgm:t>
    </dgm:pt>
    <dgm:pt modelId="{4F713338-91EF-40B3-9104-D1AF95F19491}" type="parTrans" cxnId="{0CD44100-0D12-48CE-99D1-5363938EB770}">
      <dgm:prSet/>
      <dgm:spPr/>
      <dgm:t>
        <a:bodyPr/>
        <a:lstStyle/>
        <a:p>
          <a:endParaRPr lang="es-CO"/>
        </a:p>
      </dgm:t>
    </dgm:pt>
    <dgm:pt modelId="{C01E83B8-D52C-4384-948B-78E4760BFED2}" type="sibTrans" cxnId="{0CD44100-0D12-48CE-99D1-5363938EB770}">
      <dgm:prSet/>
      <dgm:spPr/>
      <dgm:t>
        <a:bodyPr/>
        <a:lstStyle/>
        <a:p>
          <a:endParaRPr lang="es-CO"/>
        </a:p>
      </dgm:t>
    </dgm:pt>
    <dgm:pt modelId="{79886BD3-1519-42FE-AA33-691C1E07DFBA}">
      <dgm:prSet phldrT="[Texto]" custT="1"/>
      <dgm:spPr/>
      <dgm:t>
        <a:bodyPr/>
        <a:lstStyle/>
        <a:p>
          <a:r>
            <a:rPr lang="es-CO" sz="1400" dirty="0" smtClean="0"/>
            <a:t>Reglamento Interno</a:t>
          </a:r>
          <a:endParaRPr lang="es-CO" sz="1400" dirty="0"/>
        </a:p>
      </dgm:t>
    </dgm:pt>
    <dgm:pt modelId="{E5E50D65-A752-4C99-A27C-B8966A63AEED}" type="parTrans" cxnId="{C4CB985E-F2E1-4D4F-B98B-175074A0C285}">
      <dgm:prSet/>
      <dgm:spPr/>
      <dgm:t>
        <a:bodyPr/>
        <a:lstStyle/>
        <a:p>
          <a:endParaRPr lang="es-CO"/>
        </a:p>
      </dgm:t>
    </dgm:pt>
    <dgm:pt modelId="{5B14678E-8AF5-4A85-8C9C-87247B7B4E2A}" type="sibTrans" cxnId="{C4CB985E-F2E1-4D4F-B98B-175074A0C285}">
      <dgm:prSet/>
      <dgm:spPr/>
      <dgm:t>
        <a:bodyPr/>
        <a:lstStyle/>
        <a:p>
          <a:endParaRPr lang="es-CO"/>
        </a:p>
      </dgm:t>
    </dgm:pt>
    <dgm:pt modelId="{55E94135-8D27-4A7B-A990-ADF7E316C6AC}">
      <dgm:prSet phldrT="[Texto]" custT="1"/>
      <dgm:spPr/>
      <dgm:t>
        <a:bodyPr/>
        <a:lstStyle/>
        <a:p>
          <a:r>
            <a:rPr lang="es-CO" sz="1200" dirty="0" smtClean="0"/>
            <a:t>Propósito</a:t>
          </a:r>
          <a:endParaRPr lang="es-CO" sz="1200" dirty="0"/>
        </a:p>
      </dgm:t>
    </dgm:pt>
    <dgm:pt modelId="{D3A2DAC5-4B44-41E1-951C-77008356EFA7}" type="parTrans" cxnId="{8B5E8F48-18B0-47AB-ACC9-F355C13C2BBB}">
      <dgm:prSet/>
      <dgm:spPr/>
      <dgm:t>
        <a:bodyPr/>
        <a:lstStyle/>
        <a:p>
          <a:endParaRPr lang="es-CO"/>
        </a:p>
      </dgm:t>
    </dgm:pt>
    <dgm:pt modelId="{47D3FD67-A4F8-4449-8DEC-D6F0C04E5067}" type="sibTrans" cxnId="{8B5E8F48-18B0-47AB-ACC9-F355C13C2BBB}">
      <dgm:prSet/>
      <dgm:spPr/>
      <dgm:t>
        <a:bodyPr/>
        <a:lstStyle/>
        <a:p>
          <a:endParaRPr lang="es-CO"/>
        </a:p>
      </dgm:t>
    </dgm:pt>
    <dgm:pt modelId="{3D0DF157-74CE-404F-83E6-6DFAE75603D8}">
      <dgm:prSet phldrT="[Texto]" custT="1"/>
      <dgm:spPr/>
      <dgm:t>
        <a:bodyPr/>
        <a:lstStyle/>
        <a:p>
          <a:r>
            <a:rPr lang="es-CO" sz="1200" dirty="0" smtClean="0"/>
            <a:t>Criterios de desempeño</a:t>
          </a:r>
          <a:endParaRPr lang="es-CO" sz="1200" dirty="0"/>
        </a:p>
      </dgm:t>
    </dgm:pt>
    <dgm:pt modelId="{4AAD3577-7624-414E-9C10-B9918F45B50B}" type="parTrans" cxnId="{C80A5341-6A4D-415C-AEBB-6BBD6F8B51FE}">
      <dgm:prSet/>
      <dgm:spPr/>
      <dgm:t>
        <a:bodyPr/>
        <a:lstStyle/>
        <a:p>
          <a:endParaRPr lang="es-CO"/>
        </a:p>
      </dgm:t>
    </dgm:pt>
    <dgm:pt modelId="{01FD3D2B-239A-4746-BB2C-7C2D51B3159D}" type="sibTrans" cxnId="{C80A5341-6A4D-415C-AEBB-6BBD6F8B51FE}">
      <dgm:prSet/>
      <dgm:spPr/>
      <dgm:t>
        <a:bodyPr/>
        <a:lstStyle/>
        <a:p>
          <a:endParaRPr lang="es-CO"/>
        </a:p>
      </dgm:t>
    </dgm:pt>
    <dgm:pt modelId="{56759033-4BF1-49C2-89B6-2EB9F064D3DE}">
      <dgm:prSet phldrT="[Texto]" custT="1"/>
      <dgm:spPr/>
      <dgm:t>
        <a:bodyPr/>
        <a:lstStyle/>
        <a:p>
          <a:r>
            <a:rPr lang="es-CO" sz="1200" dirty="0" smtClean="0"/>
            <a:t>Competencias Comportamentales</a:t>
          </a:r>
          <a:endParaRPr lang="es-CO" sz="1200" dirty="0"/>
        </a:p>
      </dgm:t>
    </dgm:pt>
    <dgm:pt modelId="{F1986188-5581-4513-8E80-FD17E5B910D9}" type="parTrans" cxnId="{E8FEAEE3-E16F-4E09-B3DE-20AB89A362BA}">
      <dgm:prSet/>
      <dgm:spPr/>
      <dgm:t>
        <a:bodyPr/>
        <a:lstStyle/>
        <a:p>
          <a:endParaRPr lang="es-CO"/>
        </a:p>
      </dgm:t>
    </dgm:pt>
    <dgm:pt modelId="{D74B817B-AD13-44D2-ADE3-4C554950307E}" type="sibTrans" cxnId="{E8FEAEE3-E16F-4E09-B3DE-20AB89A362BA}">
      <dgm:prSet/>
      <dgm:spPr/>
      <dgm:t>
        <a:bodyPr/>
        <a:lstStyle/>
        <a:p>
          <a:endParaRPr lang="es-CO"/>
        </a:p>
      </dgm:t>
    </dgm:pt>
    <dgm:pt modelId="{68087FB2-A97C-4C43-A3A4-6E655608ADD3}">
      <dgm:prSet phldrT="[Texto]" custT="1"/>
      <dgm:spPr/>
      <dgm:t>
        <a:bodyPr/>
        <a:lstStyle/>
        <a:p>
          <a:r>
            <a:rPr lang="es-CO" sz="1200" dirty="0" smtClean="0"/>
            <a:t>Conocimientos Básicos Esenciales</a:t>
          </a:r>
          <a:endParaRPr lang="es-CO" sz="1200" dirty="0"/>
        </a:p>
      </dgm:t>
    </dgm:pt>
    <dgm:pt modelId="{E3BB7D45-A00E-43B5-85BD-ECF423900C68}" type="parTrans" cxnId="{0CA220AC-B424-4B8C-BC09-8CF5E8FE0FFC}">
      <dgm:prSet/>
      <dgm:spPr/>
      <dgm:t>
        <a:bodyPr/>
        <a:lstStyle/>
        <a:p>
          <a:endParaRPr lang="es-CO"/>
        </a:p>
      </dgm:t>
    </dgm:pt>
    <dgm:pt modelId="{AA2E0A7F-C87D-42F5-90F3-52949C604CB7}" type="sibTrans" cxnId="{0CA220AC-B424-4B8C-BC09-8CF5E8FE0FFC}">
      <dgm:prSet/>
      <dgm:spPr/>
      <dgm:t>
        <a:bodyPr/>
        <a:lstStyle/>
        <a:p>
          <a:endParaRPr lang="es-CO"/>
        </a:p>
      </dgm:t>
    </dgm:pt>
    <dgm:pt modelId="{F6C183A1-4CF9-4666-BF41-EBB70789875F}">
      <dgm:prSet phldrT="[Texto]" custT="1"/>
      <dgm:spPr/>
      <dgm:t>
        <a:bodyPr/>
        <a:lstStyle/>
        <a:p>
          <a:r>
            <a:rPr lang="es-CO" sz="1200" dirty="0" smtClean="0"/>
            <a:t>Requisitos de Estudio y Experiencia</a:t>
          </a:r>
          <a:endParaRPr lang="es-CO" sz="1200" dirty="0"/>
        </a:p>
      </dgm:t>
    </dgm:pt>
    <dgm:pt modelId="{CCF8FA75-88E4-4AD4-8214-65171B323C00}" type="parTrans" cxnId="{34D2BDB6-8DBE-4903-870E-125BF087EEE8}">
      <dgm:prSet/>
      <dgm:spPr/>
      <dgm:t>
        <a:bodyPr/>
        <a:lstStyle/>
        <a:p>
          <a:endParaRPr lang="es-CO"/>
        </a:p>
      </dgm:t>
    </dgm:pt>
    <dgm:pt modelId="{5524802E-DBCF-4603-9E69-FC0D09E71070}" type="sibTrans" cxnId="{34D2BDB6-8DBE-4903-870E-125BF087EEE8}">
      <dgm:prSet/>
      <dgm:spPr/>
      <dgm:t>
        <a:bodyPr/>
        <a:lstStyle/>
        <a:p>
          <a:endParaRPr lang="es-CO"/>
        </a:p>
      </dgm:t>
    </dgm:pt>
    <dgm:pt modelId="{B5F11CD3-CF55-4104-9829-7189CFFEFD6B}">
      <dgm:prSet phldrT="[Texto]" custT="1"/>
      <dgm:spPr/>
      <dgm:t>
        <a:bodyPr/>
        <a:lstStyle/>
        <a:p>
          <a:r>
            <a:rPr lang="es-CO" sz="1200" b="1" dirty="0" smtClean="0"/>
            <a:t>ÓRGANOS COLEGIADOS</a:t>
          </a:r>
          <a:endParaRPr lang="es-CO" sz="1200" b="1" dirty="0"/>
        </a:p>
      </dgm:t>
    </dgm:pt>
    <dgm:pt modelId="{9C3FBC41-C4C3-4BBD-8009-1BD44C82B636}" type="parTrans" cxnId="{293AAE3D-54AE-402B-968B-1C78CF550F26}">
      <dgm:prSet/>
      <dgm:spPr/>
      <dgm:t>
        <a:bodyPr/>
        <a:lstStyle/>
        <a:p>
          <a:endParaRPr lang="es-CO"/>
        </a:p>
      </dgm:t>
    </dgm:pt>
    <dgm:pt modelId="{3A620C76-F557-4A4A-A9A0-0A7394ED264B}" type="sibTrans" cxnId="{293AAE3D-54AE-402B-968B-1C78CF550F26}">
      <dgm:prSet/>
      <dgm:spPr/>
      <dgm:t>
        <a:bodyPr/>
        <a:lstStyle/>
        <a:p>
          <a:endParaRPr lang="es-CO"/>
        </a:p>
      </dgm:t>
    </dgm:pt>
    <dgm:pt modelId="{81255EBC-D73D-4946-8607-FCD1A78B6A16}">
      <dgm:prSet phldrT="[Texto]"/>
      <dgm:spPr/>
      <dgm:t>
        <a:bodyPr/>
        <a:lstStyle/>
        <a:p>
          <a:r>
            <a:rPr lang="es-CO" dirty="0" smtClean="0"/>
            <a:t>Identifica Cuantos órganos colegiados existen.</a:t>
          </a:r>
          <a:endParaRPr lang="es-CO" dirty="0"/>
        </a:p>
      </dgm:t>
    </dgm:pt>
    <dgm:pt modelId="{DB9DF96D-C2C7-4732-9EDD-C4F57BB356F6}" type="parTrans" cxnId="{F18D8395-DB68-4E39-B751-A03A7E690A81}">
      <dgm:prSet/>
      <dgm:spPr/>
      <dgm:t>
        <a:bodyPr/>
        <a:lstStyle/>
        <a:p>
          <a:endParaRPr lang="es-CO"/>
        </a:p>
      </dgm:t>
    </dgm:pt>
    <dgm:pt modelId="{3BD21140-6F37-4F4A-BFA2-B220CFA1A64A}" type="sibTrans" cxnId="{F18D8395-DB68-4E39-B751-A03A7E690A81}">
      <dgm:prSet/>
      <dgm:spPr/>
      <dgm:t>
        <a:bodyPr/>
        <a:lstStyle/>
        <a:p>
          <a:endParaRPr lang="es-CO"/>
        </a:p>
      </dgm:t>
    </dgm:pt>
    <dgm:pt modelId="{D9AF012D-2E28-49D0-AD79-664C6B5557E8}">
      <dgm:prSet phldrT="[Texto]"/>
      <dgm:spPr/>
      <dgm:t>
        <a:bodyPr/>
        <a:lstStyle/>
        <a:p>
          <a:r>
            <a:rPr lang="es-CO" dirty="0" smtClean="0"/>
            <a:t>Conocer el mapa de procesos</a:t>
          </a:r>
          <a:endParaRPr lang="es-CO" dirty="0"/>
        </a:p>
      </dgm:t>
    </dgm:pt>
    <dgm:pt modelId="{0784EB9E-0415-4D54-82DB-8831B1394624}" type="parTrans" cxnId="{8942ECE4-71AE-4EE5-B952-0BB319A77039}">
      <dgm:prSet/>
      <dgm:spPr/>
      <dgm:t>
        <a:bodyPr/>
        <a:lstStyle/>
        <a:p>
          <a:endParaRPr lang="es-CO"/>
        </a:p>
      </dgm:t>
    </dgm:pt>
    <dgm:pt modelId="{1D67FC29-4AED-427E-9300-C59BDCEAD185}" type="sibTrans" cxnId="{8942ECE4-71AE-4EE5-B952-0BB319A77039}">
      <dgm:prSet/>
      <dgm:spPr/>
      <dgm:t>
        <a:bodyPr/>
        <a:lstStyle/>
        <a:p>
          <a:endParaRPr lang="es-CO"/>
        </a:p>
      </dgm:t>
    </dgm:pt>
    <dgm:pt modelId="{30ED6A79-8992-4F56-859B-BFEF2AB130BB}">
      <dgm:prSet phldrT="[Texto]"/>
      <dgm:spPr/>
      <dgm:t>
        <a:bodyPr/>
        <a:lstStyle/>
        <a:p>
          <a:r>
            <a:rPr lang="es-CO" dirty="0" smtClean="0"/>
            <a:t>Caracterización de los procesos</a:t>
          </a:r>
          <a:endParaRPr lang="es-CO" dirty="0"/>
        </a:p>
      </dgm:t>
    </dgm:pt>
    <dgm:pt modelId="{AADF6BA2-8538-4549-BDE1-80FBC6B4DBF0}" type="parTrans" cxnId="{F1629824-2FF4-4712-BCA0-59062FA926A4}">
      <dgm:prSet/>
      <dgm:spPr/>
      <dgm:t>
        <a:bodyPr/>
        <a:lstStyle/>
        <a:p>
          <a:endParaRPr lang="es-CO"/>
        </a:p>
      </dgm:t>
    </dgm:pt>
    <dgm:pt modelId="{1B2CBFF1-3FEF-45FB-A338-DB70AA0B8C75}" type="sibTrans" cxnId="{F1629824-2FF4-4712-BCA0-59062FA926A4}">
      <dgm:prSet/>
      <dgm:spPr/>
      <dgm:t>
        <a:bodyPr/>
        <a:lstStyle/>
        <a:p>
          <a:endParaRPr lang="es-CO"/>
        </a:p>
      </dgm:t>
    </dgm:pt>
    <dgm:pt modelId="{11DF3F07-8DFC-4D89-89D5-09900B55E0F6}">
      <dgm:prSet phldrT="[Texto]"/>
      <dgm:spPr/>
      <dgm:t>
        <a:bodyPr/>
        <a:lstStyle/>
        <a:p>
          <a:r>
            <a:rPr lang="es-CO" dirty="0" smtClean="0"/>
            <a:t>Si formas parte de ellos</a:t>
          </a:r>
          <a:endParaRPr lang="es-CO" dirty="0"/>
        </a:p>
      </dgm:t>
    </dgm:pt>
    <dgm:pt modelId="{7E6D1C5B-F622-4BF1-B39D-F34AD71FAA48}" type="parTrans" cxnId="{5FEEB928-581D-4371-BDFD-8994E1085FEA}">
      <dgm:prSet/>
      <dgm:spPr/>
      <dgm:t>
        <a:bodyPr/>
        <a:lstStyle/>
        <a:p>
          <a:endParaRPr lang="es-CO"/>
        </a:p>
      </dgm:t>
    </dgm:pt>
    <dgm:pt modelId="{967AD953-52D5-432E-AECF-1709EFFB21B0}" type="sibTrans" cxnId="{5FEEB928-581D-4371-BDFD-8994E1085FEA}">
      <dgm:prSet/>
      <dgm:spPr/>
      <dgm:t>
        <a:bodyPr/>
        <a:lstStyle/>
        <a:p>
          <a:endParaRPr lang="es-CO"/>
        </a:p>
      </dgm:t>
    </dgm:pt>
    <dgm:pt modelId="{D6DBC3C5-5F67-4668-8216-DE41D46CBB96}">
      <dgm:prSet phldrT="[Texto]"/>
      <dgm:spPr/>
      <dgm:t>
        <a:bodyPr/>
        <a:lstStyle/>
        <a:p>
          <a:r>
            <a:rPr lang="es-CO" dirty="0" smtClean="0"/>
            <a:t>Que funciones tienes al interior de los mismos</a:t>
          </a:r>
          <a:endParaRPr lang="es-CO" dirty="0"/>
        </a:p>
      </dgm:t>
    </dgm:pt>
    <dgm:pt modelId="{949C0197-3156-4781-80DD-7C7C58E9F41D}" type="parTrans" cxnId="{B5CB6770-C1E4-42D5-8318-0723897F43DD}">
      <dgm:prSet/>
      <dgm:spPr/>
      <dgm:t>
        <a:bodyPr/>
        <a:lstStyle/>
        <a:p>
          <a:endParaRPr lang="es-CO"/>
        </a:p>
      </dgm:t>
    </dgm:pt>
    <dgm:pt modelId="{5E081216-83EB-4380-9DA8-4B503D86450D}" type="sibTrans" cxnId="{B5CB6770-C1E4-42D5-8318-0723897F43DD}">
      <dgm:prSet/>
      <dgm:spPr/>
      <dgm:t>
        <a:bodyPr/>
        <a:lstStyle/>
        <a:p>
          <a:endParaRPr lang="es-CO"/>
        </a:p>
      </dgm:t>
    </dgm:pt>
    <dgm:pt modelId="{4D184121-B88B-4826-B6A7-3F139D6C9B91}" type="pres">
      <dgm:prSet presAssocID="{C088A81F-0631-473D-8936-8309D89B8C65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93D6C14E-AAE6-482A-A335-30F4350F0298}" type="pres">
      <dgm:prSet presAssocID="{C088A81F-0631-473D-8936-8309D89B8C65}" presName="children" presStyleCnt="0"/>
      <dgm:spPr/>
    </dgm:pt>
    <dgm:pt modelId="{3B42E412-80F0-4F30-ACDA-8E9FA9DE3122}" type="pres">
      <dgm:prSet presAssocID="{C088A81F-0631-473D-8936-8309D89B8C65}" presName="child1group" presStyleCnt="0"/>
      <dgm:spPr/>
    </dgm:pt>
    <dgm:pt modelId="{368F52BF-E7EA-43E4-8640-19D480555110}" type="pres">
      <dgm:prSet presAssocID="{C088A81F-0631-473D-8936-8309D89B8C65}" presName="child1" presStyleLbl="bgAcc1" presStyleIdx="0" presStyleCnt="4" custScaleX="166899" custScaleY="107515" custLinFactNeighborX="-23040" custLinFactNeighborY="5904"/>
      <dgm:spPr/>
      <dgm:t>
        <a:bodyPr/>
        <a:lstStyle/>
        <a:p>
          <a:endParaRPr lang="es-CO"/>
        </a:p>
      </dgm:t>
    </dgm:pt>
    <dgm:pt modelId="{EE8655BE-47DF-496E-841C-0AACB3FE7EC1}" type="pres">
      <dgm:prSet presAssocID="{C088A81F-0631-473D-8936-8309D89B8C65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E7D4B56-5BB5-41D2-B141-3BCEDFAF431F}" type="pres">
      <dgm:prSet presAssocID="{C088A81F-0631-473D-8936-8309D89B8C65}" presName="child2group" presStyleCnt="0"/>
      <dgm:spPr/>
    </dgm:pt>
    <dgm:pt modelId="{6C888136-8B47-4DD9-BD85-50E862E9F615}" type="pres">
      <dgm:prSet presAssocID="{C088A81F-0631-473D-8936-8309D89B8C65}" presName="child2" presStyleLbl="bgAcc1" presStyleIdx="1" presStyleCnt="4" custScaleX="170412" custScaleY="105982" custLinFactNeighborX="30579" custLinFactNeighborY="935"/>
      <dgm:spPr/>
      <dgm:t>
        <a:bodyPr/>
        <a:lstStyle/>
        <a:p>
          <a:endParaRPr lang="es-CO"/>
        </a:p>
      </dgm:t>
    </dgm:pt>
    <dgm:pt modelId="{C456BFB6-4BAB-42FF-8966-58368D64B5F4}" type="pres">
      <dgm:prSet presAssocID="{C088A81F-0631-473D-8936-8309D89B8C65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5ED9A75-31DD-446C-8388-A30A4C85C82F}" type="pres">
      <dgm:prSet presAssocID="{C088A81F-0631-473D-8936-8309D89B8C65}" presName="child3group" presStyleCnt="0"/>
      <dgm:spPr/>
    </dgm:pt>
    <dgm:pt modelId="{3CF76FAB-988A-4F0D-890C-45C1B91E362D}" type="pres">
      <dgm:prSet presAssocID="{C088A81F-0631-473D-8936-8309D89B8C65}" presName="child3" presStyleLbl="bgAcc1" presStyleIdx="2" presStyleCnt="4" custScaleX="173463" custScaleY="125311" custLinFactNeighborX="33661" custLinFactNeighborY="-18629"/>
      <dgm:spPr/>
      <dgm:t>
        <a:bodyPr/>
        <a:lstStyle/>
        <a:p>
          <a:endParaRPr lang="es-CO"/>
        </a:p>
      </dgm:t>
    </dgm:pt>
    <dgm:pt modelId="{0118B97A-0FB1-4234-B902-5FD675548E8C}" type="pres">
      <dgm:prSet presAssocID="{C088A81F-0631-473D-8936-8309D89B8C65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EC2ED3B-3BC2-465F-BD82-19DD21F23398}" type="pres">
      <dgm:prSet presAssocID="{C088A81F-0631-473D-8936-8309D89B8C65}" presName="child4group" presStyleCnt="0"/>
      <dgm:spPr/>
    </dgm:pt>
    <dgm:pt modelId="{68996E36-E02C-43A4-9533-F9B9326C6880}" type="pres">
      <dgm:prSet presAssocID="{C088A81F-0631-473D-8936-8309D89B8C65}" presName="child4" presStyleLbl="bgAcc1" presStyleIdx="3" presStyleCnt="4" custScaleX="165132" custScaleY="122720" custLinFactNeighborX="-23594" custLinFactNeighborY="-16013"/>
      <dgm:spPr/>
      <dgm:t>
        <a:bodyPr/>
        <a:lstStyle/>
        <a:p>
          <a:endParaRPr lang="es-CO"/>
        </a:p>
      </dgm:t>
    </dgm:pt>
    <dgm:pt modelId="{C597D2F8-DD0E-4217-9749-D620B981E98A}" type="pres">
      <dgm:prSet presAssocID="{C088A81F-0631-473D-8936-8309D89B8C65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8C102B3-A8D4-4571-ABA8-70C4E8BF4077}" type="pres">
      <dgm:prSet presAssocID="{C088A81F-0631-473D-8936-8309D89B8C65}" presName="childPlaceholder" presStyleCnt="0"/>
      <dgm:spPr/>
    </dgm:pt>
    <dgm:pt modelId="{4D1356A4-3257-4A3A-90A9-6F83ABAD7D97}" type="pres">
      <dgm:prSet presAssocID="{C088A81F-0631-473D-8936-8309D89B8C65}" presName="circle" presStyleCnt="0"/>
      <dgm:spPr/>
    </dgm:pt>
    <dgm:pt modelId="{E6E689C6-082B-42CD-9B05-23EFF512EF7D}" type="pres">
      <dgm:prSet presAssocID="{C088A81F-0631-473D-8936-8309D89B8C65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5D0C93C-27CE-4E86-904F-17B1815EB3C6}" type="pres">
      <dgm:prSet presAssocID="{C088A81F-0631-473D-8936-8309D89B8C65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9DD4808-0E9B-4F2B-BF41-3960927E1E06}" type="pres">
      <dgm:prSet presAssocID="{C088A81F-0631-473D-8936-8309D89B8C65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5FC5414-7923-4944-B6F0-68AEEB55240C}" type="pres">
      <dgm:prSet presAssocID="{C088A81F-0631-473D-8936-8309D89B8C65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2C615D9-F0DC-4FD1-AEB9-16B804D15EEF}" type="pres">
      <dgm:prSet presAssocID="{C088A81F-0631-473D-8936-8309D89B8C65}" presName="quadrantPlaceholder" presStyleCnt="0"/>
      <dgm:spPr/>
    </dgm:pt>
    <dgm:pt modelId="{F021E60B-F8F7-418F-B062-3E7B2F3D59AC}" type="pres">
      <dgm:prSet presAssocID="{C088A81F-0631-473D-8936-8309D89B8C65}" presName="center1" presStyleLbl="fgShp" presStyleIdx="0" presStyleCnt="2"/>
      <dgm:spPr/>
    </dgm:pt>
    <dgm:pt modelId="{BE6612AC-4E04-433F-AA9B-0989C04B8202}" type="pres">
      <dgm:prSet presAssocID="{C088A81F-0631-473D-8936-8309D89B8C65}" presName="center2" presStyleLbl="fgShp" presStyleIdx="1" presStyleCnt="2"/>
      <dgm:spPr/>
    </dgm:pt>
  </dgm:ptLst>
  <dgm:cxnLst>
    <dgm:cxn modelId="{4B0C63A3-F6CD-48E9-904D-35C9E133C27D}" type="presOf" srcId="{CEA5F0E7-6E13-4011-82D5-B1A94F674671}" destId="{E6E689C6-082B-42CD-9B05-23EFF512EF7D}" srcOrd="0" destOrd="0" presId="urn:microsoft.com/office/officeart/2005/8/layout/cycle4"/>
    <dgm:cxn modelId="{C9E41024-A89E-4B79-B934-4FD7B64A6C1F}" srcId="{C088A81F-0631-473D-8936-8309D89B8C65}" destId="{32722B03-C58E-423E-9178-DE2B66A1D65A}" srcOrd="1" destOrd="0" parTransId="{5307D1A1-BD51-4260-BBE6-15232D85FDEF}" sibTransId="{E5672B7E-5C18-4618-A65C-7DAF3B091AC4}"/>
    <dgm:cxn modelId="{4867E4CE-E8F8-47DD-9E0D-876AB2272179}" type="presOf" srcId="{30ED6A79-8992-4F56-859B-BFEF2AB130BB}" destId="{0118B97A-0FB1-4234-B902-5FD675548E8C}" srcOrd="1" destOrd="1" presId="urn:microsoft.com/office/officeart/2005/8/layout/cycle4"/>
    <dgm:cxn modelId="{F505A652-6665-4E7F-9692-25B40EB6D648}" type="presOf" srcId="{D9AF012D-2E28-49D0-AD79-664C6B5557E8}" destId="{3CF76FAB-988A-4F0D-890C-45C1B91E362D}" srcOrd="0" destOrd="0" presId="urn:microsoft.com/office/officeart/2005/8/layout/cycle4"/>
    <dgm:cxn modelId="{C09AA892-050E-4AD9-84D6-4460C73838D8}" type="presOf" srcId="{68087FB2-A97C-4C43-A3A4-6E655608ADD3}" destId="{6C888136-8B47-4DD9-BD85-50E862E9F615}" srcOrd="0" destOrd="4" presId="urn:microsoft.com/office/officeart/2005/8/layout/cycle4"/>
    <dgm:cxn modelId="{7738245B-1226-428A-ABB6-BD9196BEA115}" type="presOf" srcId="{F6C183A1-4CF9-4666-BF41-EBB70789875F}" destId="{6C888136-8B47-4DD9-BD85-50E862E9F615}" srcOrd="0" destOrd="5" presId="urn:microsoft.com/office/officeart/2005/8/layout/cycle4"/>
    <dgm:cxn modelId="{8916F7E6-5694-42D1-8D41-681F4547CBFE}" type="presOf" srcId="{55E94135-8D27-4A7B-A990-ADF7E316C6AC}" destId="{6C888136-8B47-4DD9-BD85-50E862E9F615}" srcOrd="0" destOrd="1" presId="urn:microsoft.com/office/officeart/2005/8/layout/cycle4"/>
    <dgm:cxn modelId="{3FBEC0A4-3F0E-417E-B3A8-D1AEE2F36F7E}" type="presOf" srcId="{11DF3F07-8DFC-4D89-89D5-09900B55E0F6}" destId="{68996E36-E02C-43A4-9533-F9B9326C6880}" srcOrd="0" destOrd="1" presId="urn:microsoft.com/office/officeart/2005/8/layout/cycle4"/>
    <dgm:cxn modelId="{E7190219-9170-450B-BD60-57ABF8543ADD}" type="presOf" srcId="{DF571A94-5AB1-4089-94CD-F83ABD364A49}" destId="{EE8655BE-47DF-496E-841C-0AACB3FE7EC1}" srcOrd="1" destOrd="3" presId="urn:microsoft.com/office/officeart/2005/8/layout/cycle4"/>
    <dgm:cxn modelId="{A7D9A231-6E21-4705-8912-AE09640101DF}" type="presOf" srcId="{8138A139-297C-43B4-AD7B-D9A43BAE1D78}" destId="{368F52BF-E7EA-43E4-8640-19D480555110}" srcOrd="0" destOrd="1" presId="urn:microsoft.com/office/officeart/2005/8/layout/cycle4"/>
    <dgm:cxn modelId="{8942ECE4-71AE-4EE5-B952-0BB319A77039}" srcId="{0D910C9D-5293-474D-A511-E7F56FFECC3D}" destId="{D9AF012D-2E28-49D0-AD79-664C6B5557E8}" srcOrd="0" destOrd="0" parTransId="{0784EB9E-0415-4D54-82DB-8831B1394624}" sibTransId="{1D67FC29-4AED-427E-9300-C59BDCEAD185}"/>
    <dgm:cxn modelId="{5CEBA3EC-057B-4933-9AA0-84CFBBDD5EA0}" type="presOf" srcId="{5189352C-5750-4BC0-8E3F-E75217F8D1C8}" destId="{EE8655BE-47DF-496E-841C-0AACB3FE7EC1}" srcOrd="1" destOrd="4" presId="urn:microsoft.com/office/officeart/2005/8/layout/cycle4"/>
    <dgm:cxn modelId="{48587C7F-245E-4F6C-827E-E15C672CBDE9}" srcId="{CEA5F0E7-6E13-4011-82D5-B1A94F674671}" destId="{DF571A94-5AB1-4089-94CD-F83ABD364A49}" srcOrd="3" destOrd="0" parTransId="{74B2D0B7-F528-439E-8B3F-83794DDB1A52}" sibTransId="{07C434F5-D148-4D05-A843-2C8335400708}"/>
    <dgm:cxn modelId="{40D5BB6C-1875-4CD6-8259-7C8D2A4FFF2B}" type="presOf" srcId="{B5F11CD3-CF55-4104-9829-7189CFFEFD6B}" destId="{35FC5414-7923-4944-B6F0-68AEEB55240C}" srcOrd="0" destOrd="0" presId="urn:microsoft.com/office/officeart/2005/8/layout/cycle4"/>
    <dgm:cxn modelId="{96806B91-DAB9-478D-9B1B-AD7C6AD2FDE8}" type="presOf" srcId="{81255EBC-D73D-4946-8607-FCD1A78B6A16}" destId="{C597D2F8-DD0E-4217-9749-D620B981E98A}" srcOrd="1" destOrd="0" presId="urn:microsoft.com/office/officeart/2005/8/layout/cycle4"/>
    <dgm:cxn modelId="{E8FEAEE3-E16F-4E09-B3DE-20AB89A362BA}" srcId="{32722B03-C58E-423E-9178-DE2B66A1D65A}" destId="{56759033-4BF1-49C2-89B6-2EB9F064D3DE}" srcOrd="3" destOrd="0" parTransId="{F1986188-5581-4513-8E80-FD17E5B910D9}" sibTransId="{D74B817B-AD13-44D2-ADE3-4C554950307E}"/>
    <dgm:cxn modelId="{2B54EE91-7D75-4DCE-97A0-5FA8D4293BE9}" type="presOf" srcId="{5189352C-5750-4BC0-8E3F-E75217F8D1C8}" destId="{368F52BF-E7EA-43E4-8640-19D480555110}" srcOrd="0" destOrd="4" presId="urn:microsoft.com/office/officeart/2005/8/layout/cycle4"/>
    <dgm:cxn modelId="{C80A5341-6A4D-415C-AEBB-6BBD6F8B51FE}" srcId="{32722B03-C58E-423E-9178-DE2B66A1D65A}" destId="{3D0DF157-74CE-404F-83E6-6DFAE75603D8}" srcOrd="2" destOrd="0" parTransId="{4AAD3577-7624-414E-9C10-B9918F45B50B}" sibTransId="{01FD3D2B-239A-4746-BB2C-7C2D51B3159D}"/>
    <dgm:cxn modelId="{DD642D12-4C57-454A-8C36-AA047CAA628F}" type="presOf" srcId="{F6C183A1-4CF9-4666-BF41-EBB70789875F}" destId="{C456BFB6-4BAB-42FF-8966-58368D64B5F4}" srcOrd="1" destOrd="5" presId="urn:microsoft.com/office/officeart/2005/8/layout/cycle4"/>
    <dgm:cxn modelId="{8A8B833F-6A3F-452F-9B51-F04D3CA927A3}" type="presOf" srcId="{B94AF158-CB14-4414-836F-3A5DD5DC1721}" destId="{0118B97A-0FB1-4234-B902-5FD675548E8C}" srcOrd="1" destOrd="2" presId="urn:microsoft.com/office/officeart/2005/8/layout/cycle4"/>
    <dgm:cxn modelId="{98274AC2-1348-4481-9DF3-F7F90DAE1D66}" srcId="{CEA5F0E7-6E13-4011-82D5-B1A94F674671}" destId="{E21B2624-9E30-4261-A5D1-1983A58A8E1C}" srcOrd="2" destOrd="0" parTransId="{2BA9D4BA-53D1-4274-9F59-8CF2DB614A43}" sibTransId="{16D8BC6C-0B42-4679-82DD-275AEB73930F}"/>
    <dgm:cxn modelId="{34D2BDB6-8DBE-4903-870E-125BF087EEE8}" srcId="{32722B03-C58E-423E-9178-DE2B66A1D65A}" destId="{F6C183A1-4CF9-4666-BF41-EBB70789875F}" srcOrd="5" destOrd="0" parTransId="{CCF8FA75-88E4-4AD4-8214-65171B323C00}" sibTransId="{5524802E-DBCF-4603-9E69-FC0D09E71070}"/>
    <dgm:cxn modelId="{F5C32F95-3D50-4CCA-9884-6B0152B32F41}" type="presOf" srcId="{E21B2624-9E30-4261-A5D1-1983A58A8E1C}" destId="{368F52BF-E7EA-43E4-8640-19D480555110}" srcOrd="0" destOrd="2" presId="urn:microsoft.com/office/officeart/2005/8/layout/cycle4"/>
    <dgm:cxn modelId="{8002D4A5-FA2B-43D9-A030-1D02C296C25E}" type="presOf" srcId="{A17195D3-F148-48A8-8BE5-854260D3BDB7}" destId="{EE8655BE-47DF-496E-841C-0AACB3FE7EC1}" srcOrd="1" destOrd="0" presId="urn:microsoft.com/office/officeart/2005/8/layout/cycle4"/>
    <dgm:cxn modelId="{FFE051C7-033F-400E-A518-2913318C7F73}" srcId="{C088A81F-0631-473D-8936-8309D89B8C65}" destId="{CEA5F0E7-6E13-4011-82D5-B1A94F674671}" srcOrd="0" destOrd="0" parTransId="{8882346A-60D9-45FE-9F2A-15945853A08E}" sibTransId="{9EC1DAC4-0071-495A-95AD-D3DA1954886B}"/>
    <dgm:cxn modelId="{024CD3C1-EB75-4A60-9A68-AA26F0791B63}" type="presOf" srcId="{3D0DF157-74CE-404F-83E6-6DFAE75603D8}" destId="{6C888136-8B47-4DD9-BD85-50E862E9F615}" srcOrd="0" destOrd="2" presId="urn:microsoft.com/office/officeart/2005/8/layout/cycle4"/>
    <dgm:cxn modelId="{8D1674E9-8BFF-4B70-AE74-B033AD9E4B0A}" type="presOf" srcId="{55E94135-8D27-4A7B-A990-ADF7E316C6AC}" destId="{C456BFB6-4BAB-42FF-8966-58368D64B5F4}" srcOrd="1" destOrd="1" presId="urn:microsoft.com/office/officeart/2005/8/layout/cycle4"/>
    <dgm:cxn modelId="{C8475086-E3BA-4A64-9D0D-294281B283D1}" type="presOf" srcId="{A17195D3-F148-48A8-8BE5-854260D3BDB7}" destId="{368F52BF-E7EA-43E4-8640-19D480555110}" srcOrd="0" destOrd="0" presId="urn:microsoft.com/office/officeart/2005/8/layout/cycle4"/>
    <dgm:cxn modelId="{5CFB8601-0A8C-47F4-9F44-89E7F690A1C1}" type="presOf" srcId="{30ED6A79-8992-4F56-859B-BFEF2AB130BB}" destId="{3CF76FAB-988A-4F0D-890C-45C1B91E362D}" srcOrd="0" destOrd="1" presId="urn:microsoft.com/office/officeart/2005/8/layout/cycle4"/>
    <dgm:cxn modelId="{F18D8395-DB68-4E39-B751-A03A7E690A81}" srcId="{B5F11CD3-CF55-4104-9829-7189CFFEFD6B}" destId="{81255EBC-D73D-4946-8607-FCD1A78B6A16}" srcOrd="0" destOrd="0" parTransId="{DB9DF96D-C2C7-4732-9EDD-C4F57BB356F6}" sibTransId="{3BD21140-6F37-4F4A-BFA2-B220CFA1A64A}"/>
    <dgm:cxn modelId="{B8B09127-79BE-4C5E-8255-E1A7DE5032BA}" type="presOf" srcId="{D9AF012D-2E28-49D0-AD79-664C6B5557E8}" destId="{0118B97A-0FB1-4234-B902-5FD675548E8C}" srcOrd="1" destOrd="0" presId="urn:microsoft.com/office/officeart/2005/8/layout/cycle4"/>
    <dgm:cxn modelId="{0CD44100-0D12-48CE-99D1-5363938EB770}" srcId="{CEA5F0E7-6E13-4011-82D5-B1A94F674671}" destId="{5189352C-5750-4BC0-8E3F-E75217F8D1C8}" srcOrd="4" destOrd="0" parTransId="{4F713338-91EF-40B3-9104-D1AF95F19491}" sibTransId="{C01E83B8-D52C-4384-948B-78E4760BFED2}"/>
    <dgm:cxn modelId="{91BF1340-A2AC-4ACB-8393-A30793D3BB2B}" type="presOf" srcId="{B94AF158-CB14-4414-836F-3A5DD5DC1721}" destId="{3CF76FAB-988A-4F0D-890C-45C1B91E362D}" srcOrd="0" destOrd="2" presId="urn:microsoft.com/office/officeart/2005/8/layout/cycle4"/>
    <dgm:cxn modelId="{A28B3E6C-25FD-47CA-9C5A-886CBB9E2246}" type="presOf" srcId="{0D910C9D-5293-474D-A511-E7F56FFECC3D}" destId="{29DD4808-0E9B-4F2B-BF41-3960927E1E06}" srcOrd="0" destOrd="0" presId="urn:microsoft.com/office/officeart/2005/8/layout/cycle4"/>
    <dgm:cxn modelId="{7DCC0C1E-6EA7-4644-907B-5E72F389F1F3}" srcId="{CEA5F0E7-6E13-4011-82D5-B1A94F674671}" destId="{8138A139-297C-43B4-AD7B-D9A43BAE1D78}" srcOrd="1" destOrd="0" parTransId="{279415C4-C760-405A-B3EB-0CAD729C395E}" sibTransId="{9DDE0A31-D67F-4A5A-AEF9-3B160C714395}"/>
    <dgm:cxn modelId="{0DE50061-E722-41C4-9555-B2F2C5295BFD}" srcId="{32722B03-C58E-423E-9178-DE2B66A1D65A}" destId="{0E233E97-5DD4-42C8-8BE3-086F4E3DF35C}" srcOrd="0" destOrd="0" parTransId="{841DE08A-1512-4F47-A563-BADA345666B4}" sibTransId="{B505253A-DCD3-47CE-A997-C3E56DB7C0E7}"/>
    <dgm:cxn modelId="{6A41F9AF-FDC5-4ED1-87DA-BED4CB53049E}" type="presOf" srcId="{3D0DF157-74CE-404F-83E6-6DFAE75603D8}" destId="{C456BFB6-4BAB-42FF-8966-58368D64B5F4}" srcOrd="1" destOrd="2" presId="urn:microsoft.com/office/officeart/2005/8/layout/cycle4"/>
    <dgm:cxn modelId="{B5CB6770-C1E4-42D5-8318-0723897F43DD}" srcId="{B5F11CD3-CF55-4104-9829-7189CFFEFD6B}" destId="{D6DBC3C5-5F67-4668-8216-DE41D46CBB96}" srcOrd="2" destOrd="0" parTransId="{949C0197-3156-4781-80DD-7C7C58E9F41D}" sibTransId="{5E081216-83EB-4380-9DA8-4B503D86450D}"/>
    <dgm:cxn modelId="{8B5E8F48-18B0-47AB-ACC9-F355C13C2BBB}" srcId="{32722B03-C58E-423E-9178-DE2B66A1D65A}" destId="{55E94135-8D27-4A7B-A990-ADF7E316C6AC}" srcOrd="1" destOrd="0" parTransId="{D3A2DAC5-4B44-41E1-951C-77008356EFA7}" sibTransId="{47D3FD67-A4F8-4449-8DEC-D6F0C04E5067}"/>
    <dgm:cxn modelId="{BA1CA193-EC87-4F83-BEC9-4DB3A412A724}" type="presOf" srcId="{0E233E97-5DD4-42C8-8BE3-086F4E3DF35C}" destId="{C456BFB6-4BAB-42FF-8966-58368D64B5F4}" srcOrd="1" destOrd="0" presId="urn:microsoft.com/office/officeart/2005/8/layout/cycle4"/>
    <dgm:cxn modelId="{5FEEB928-581D-4371-BDFD-8994E1085FEA}" srcId="{B5F11CD3-CF55-4104-9829-7189CFFEFD6B}" destId="{11DF3F07-8DFC-4D89-89D5-09900B55E0F6}" srcOrd="1" destOrd="0" parTransId="{7E6D1C5B-F622-4BF1-B39D-F34AD71FAA48}" sibTransId="{967AD953-52D5-432E-AECF-1709EFFB21B0}"/>
    <dgm:cxn modelId="{F1629824-2FF4-4712-BCA0-59062FA926A4}" srcId="{0D910C9D-5293-474D-A511-E7F56FFECC3D}" destId="{30ED6A79-8992-4F56-859B-BFEF2AB130BB}" srcOrd="1" destOrd="0" parTransId="{AADF6BA2-8538-4549-BDE1-80FBC6B4DBF0}" sibTransId="{1B2CBFF1-3FEF-45FB-A338-DB70AA0B8C75}"/>
    <dgm:cxn modelId="{8E336B3B-B3C2-411E-A50E-E0FF959E1CF4}" type="presOf" srcId="{D6DBC3C5-5F67-4668-8216-DE41D46CBB96}" destId="{68996E36-E02C-43A4-9533-F9B9326C6880}" srcOrd="0" destOrd="2" presId="urn:microsoft.com/office/officeart/2005/8/layout/cycle4"/>
    <dgm:cxn modelId="{52751924-9875-409E-88A3-F7A1A7728049}" type="presOf" srcId="{C088A81F-0631-473D-8936-8309D89B8C65}" destId="{4D184121-B88B-4826-B6A7-3F139D6C9B91}" srcOrd="0" destOrd="0" presId="urn:microsoft.com/office/officeart/2005/8/layout/cycle4"/>
    <dgm:cxn modelId="{B68FA46D-0550-4891-B404-B5E6B695A260}" srcId="{CEA5F0E7-6E13-4011-82D5-B1A94F674671}" destId="{A17195D3-F148-48A8-8BE5-854260D3BDB7}" srcOrd="0" destOrd="0" parTransId="{555B5E9E-C75E-4AE0-A567-2FBBB548B82E}" sibTransId="{E38BD993-ABF8-41D0-ABFA-A0CA0CE14306}"/>
    <dgm:cxn modelId="{040440DA-CEDB-4B18-A0D4-2210AFDC74FE}" type="presOf" srcId="{32722B03-C58E-423E-9178-DE2B66A1D65A}" destId="{F5D0C93C-27CE-4E86-904F-17B1815EB3C6}" srcOrd="0" destOrd="0" presId="urn:microsoft.com/office/officeart/2005/8/layout/cycle4"/>
    <dgm:cxn modelId="{892301DA-3C18-4CEC-8EA4-408374D4E9A9}" type="presOf" srcId="{79886BD3-1519-42FE-AA33-691C1E07DFBA}" destId="{368F52BF-E7EA-43E4-8640-19D480555110}" srcOrd="0" destOrd="5" presId="urn:microsoft.com/office/officeart/2005/8/layout/cycle4"/>
    <dgm:cxn modelId="{30275260-8AAF-4C89-9A7E-0BCA0F0CCACC}" type="presOf" srcId="{0E233E97-5DD4-42C8-8BE3-086F4E3DF35C}" destId="{6C888136-8B47-4DD9-BD85-50E862E9F615}" srcOrd="0" destOrd="0" presId="urn:microsoft.com/office/officeart/2005/8/layout/cycle4"/>
    <dgm:cxn modelId="{3AD1037E-E53D-4AEA-B0E2-601659063927}" type="presOf" srcId="{11DF3F07-8DFC-4D89-89D5-09900B55E0F6}" destId="{C597D2F8-DD0E-4217-9749-D620B981E98A}" srcOrd="1" destOrd="1" presId="urn:microsoft.com/office/officeart/2005/8/layout/cycle4"/>
    <dgm:cxn modelId="{CC54C6FB-5779-4FBF-AE42-0A57A07B7264}" type="presOf" srcId="{56759033-4BF1-49C2-89B6-2EB9F064D3DE}" destId="{C456BFB6-4BAB-42FF-8966-58368D64B5F4}" srcOrd="1" destOrd="3" presId="urn:microsoft.com/office/officeart/2005/8/layout/cycle4"/>
    <dgm:cxn modelId="{C4CB985E-F2E1-4D4F-B98B-175074A0C285}" srcId="{CEA5F0E7-6E13-4011-82D5-B1A94F674671}" destId="{79886BD3-1519-42FE-AA33-691C1E07DFBA}" srcOrd="5" destOrd="0" parTransId="{E5E50D65-A752-4C99-A27C-B8966A63AEED}" sibTransId="{5B14678E-8AF5-4A85-8C9C-87247B7B4E2A}"/>
    <dgm:cxn modelId="{678DEA07-FC17-4792-99DA-EB70F682F7DE}" type="presOf" srcId="{E21B2624-9E30-4261-A5D1-1983A58A8E1C}" destId="{EE8655BE-47DF-496E-841C-0AACB3FE7EC1}" srcOrd="1" destOrd="2" presId="urn:microsoft.com/office/officeart/2005/8/layout/cycle4"/>
    <dgm:cxn modelId="{08BA7FF5-232E-41CE-8F6E-56618662B941}" type="presOf" srcId="{68087FB2-A97C-4C43-A3A4-6E655608ADD3}" destId="{C456BFB6-4BAB-42FF-8966-58368D64B5F4}" srcOrd="1" destOrd="4" presId="urn:microsoft.com/office/officeart/2005/8/layout/cycle4"/>
    <dgm:cxn modelId="{0CA220AC-B424-4B8C-BC09-8CF5E8FE0FFC}" srcId="{32722B03-C58E-423E-9178-DE2B66A1D65A}" destId="{68087FB2-A97C-4C43-A3A4-6E655608ADD3}" srcOrd="4" destOrd="0" parTransId="{E3BB7D45-A00E-43B5-85BD-ECF423900C68}" sibTransId="{AA2E0A7F-C87D-42F5-90F3-52949C604CB7}"/>
    <dgm:cxn modelId="{B19C91F8-5C83-4DC5-ABFC-3CE060042D58}" type="presOf" srcId="{56759033-4BF1-49C2-89B6-2EB9F064D3DE}" destId="{6C888136-8B47-4DD9-BD85-50E862E9F615}" srcOrd="0" destOrd="3" presId="urn:microsoft.com/office/officeart/2005/8/layout/cycle4"/>
    <dgm:cxn modelId="{50ED0056-C757-4BEC-88A6-61827A2724E8}" type="presOf" srcId="{79886BD3-1519-42FE-AA33-691C1E07DFBA}" destId="{EE8655BE-47DF-496E-841C-0AACB3FE7EC1}" srcOrd="1" destOrd="5" presId="urn:microsoft.com/office/officeart/2005/8/layout/cycle4"/>
    <dgm:cxn modelId="{5D7E7DFC-0094-41D3-8A5A-F49B1B43B740}" srcId="{0D910C9D-5293-474D-A511-E7F56FFECC3D}" destId="{B94AF158-CB14-4414-836F-3A5DD5DC1721}" srcOrd="2" destOrd="0" parTransId="{C8C55449-B6CE-40F3-A364-577999534FBF}" sibTransId="{9A8447DC-B9CA-4FEE-812F-9C1D19ABAC46}"/>
    <dgm:cxn modelId="{E8D8669F-83B9-487E-94C4-322CD1265C36}" srcId="{C088A81F-0631-473D-8936-8309D89B8C65}" destId="{0D910C9D-5293-474D-A511-E7F56FFECC3D}" srcOrd="2" destOrd="0" parTransId="{B9515197-5244-401A-BC05-C4777BB98E89}" sibTransId="{0F4D1E1D-FF16-4B37-9DAA-2B2A24348937}"/>
    <dgm:cxn modelId="{293AAE3D-54AE-402B-968B-1C78CF550F26}" srcId="{C088A81F-0631-473D-8936-8309D89B8C65}" destId="{B5F11CD3-CF55-4104-9829-7189CFFEFD6B}" srcOrd="3" destOrd="0" parTransId="{9C3FBC41-C4C3-4BBD-8009-1BD44C82B636}" sibTransId="{3A620C76-F557-4A4A-A9A0-0A7394ED264B}"/>
    <dgm:cxn modelId="{FC43109E-F952-417B-8CB7-1FEBA80ACDF4}" type="presOf" srcId="{DF571A94-5AB1-4089-94CD-F83ABD364A49}" destId="{368F52BF-E7EA-43E4-8640-19D480555110}" srcOrd="0" destOrd="3" presId="urn:microsoft.com/office/officeart/2005/8/layout/cycle4"/>
    <dgm:cxn modelId="{669B2728-3F1E-4049-872A-204D0425705B}" type="presOf" srcId="{81255EBC-D73D-4946-8607-FCD1A78B6A16}" destId="{68996E36-E02C-43A4-9533-F9B9326C6880}" srcOrd="0" destOrd="0" presId="urn:microsoft.com/office/officeart/2005/8/layout/cycle4"/>
    <dgm:cxn modelId="{B9390DDF-8429-4ADC-89F7-4F28D287D0A9}" type="presOf" srcId="{8138A139-297C-43B4-AD7B-D9A43BAE1D78}" destId="{EE8655BE-47DF-496E-841C-0AACB3FE7EC1}" srcOrd="1" destOrd="1" presId="urn:microsoft.com/office/officeart/2005/8/layout/cycle4"/>
    <dgm:cxn modelId="{1508C1B7-A3E9-4430-ADF2-45E5239CD4A3}" type="presOf" srcId="{D6DBC3C5-5F67-4668-8216-DE41D46CBB96}" destId="{C597D2F8-DD0E-4217-9749-D620B981E98A}" srcOrd="1" destOrd="2" presId="urn:microsoft.com/office/officeart/2005/8/layout/cycle4"/>
    <dgm:cxn modelId="{D853F116-057E-49E6-A5F6-453AF07259E5}" type="presParOf" srcId="{4D184121-B88B-4826-B6A7-3F139D6C9B91}" destId="{93D6C14E-AAE6-482A-A335-30F4350F0298}" srcOrd="0" destOrd="0" presId="urn:microsoft.com/office/officeart/2005/8/layout/cycle4"/>
    <dgm:cxn modelId="{F4C0158B-1886-4239-96C1-6D71A0246B59}" type="presParOf" srcId="{93D6C14E-AAE6-482A-A335-30F4350F0298}" destId="{3B42E412-80F0-4F30-ACDA-8E9FA9DE3122}" srcOrd="0" destOrd="0" presId="urn:microsoft.com/office/officeart/2005/8/layout/cycle4"/>
    <dgm:cxn modelId="{C6E70C84-B9A3-4671-822F-EC40E93EE28B}" type="presParOf" srcId="{3B42E412-80F0-4F30-ACDA-8E9FA9DE3122}" destId="{368F52BF-E7EA-43E4-8640-19D480555110}" srcOrd="0" destOrd="0" presId="urn:microsoft.com/office/officeart/2005/8/layout/cycle4"/>
    <dgm:cxn modelId="{82915139-157E-4C1F-8775-1E7E8C19EE92}" type="presParOf" srcId="{3B42E412-80F0-4F30-ACDA-8E9FA9DE3122}" destId="{EE8655BE-47DF-496E-841C-0AACB3FE7EC1}" srcOrd="1" destOrd="0" presId="urn:microsoft.com/office/officeart/2005/8/layout/cycle4"/>
    <dgm:cxn modelId="{76882275-7389-4884-AC35-0D988A535162}" type="presParOf" srcId="{93D6C14E-AAE6-482A-A335-30F4350F0298}" destId="{3E7D4B56-5BB5-41D2-B141-3BCEDFAF431F}" srcOrd="1" destOrd="0" presId="urn:microsoft.com/office/officeart/2005/8/layout/cycle4"/>
    <dgm:cxn modelId="{1232DD48-DAE3-44C1-80B4-B95A5887E7D4}" type="presParOf" srcId="{3E7D4B56-5BB5-41D2-B141-3BCEDFAF431F}" destId="{6C888136-8B47-4DD9-BD85-50E862E9F615}" srcOrd="0" destOrd="0" presId="urn:microsoft.com/office/officeart/2005/8/layout/cycle4"/>
    <dgm:cxn modelId="{97516620-1F82-4F57-BDFD-7A3F6C629CC2}" type="presParOf" srcId="{3E7D4B56-5BB5-41D2-B141-3BCEDFAF431F}" destId="{C456BFB6-4BAB-42FF-8966-58368D64B5F4}" srcOrd="1" destOrd="0" presId="urn:microsoft.com/office/officeart/2005/8/layout/cycle4"/>
    <dgm:cxn modelId="{D1564018-73AE-464F-9EEA-311396355E24}" type="presParOf" srcId="{93D6C14E-AAE6-482A-A335-30F4350F0298}" destId="{45ED9A75-31DD-446C-8388-A30A4C85C82F}" srcOrd="2" destOrd="0" presId="urn:microsoft.com/office/officeart/2005/8/layout/cycle4"/>
    <dgm:cxn modelId="{BCB96D8D-1735-4304-A8E5-F1EDBA8DDB61}" type="presParOf" srcId="{45ED9A75-31DD-446C-8388-A30A4C85C82F}" destId="{3CF76FAB-988A-4F0D-890C-45C1B91E362D}" srcOrd="0" destOrd="0" presId="urn:microsoft.com/office/officeart/2005/8/layout/cycle4"/>
    <dgm:cxn modelId="{5B6A21C5-0E13-47BC-A23E-6B2231CAF6E7}" type="presParOf" srcId="{45ED9A75-31DD-446C-8388-A30A4C85C82F}" destId="{0118B97A-0FB1-4234-B902-5FD675548E8C}" srcOrd="1" destOrd="0" presId="urn:microsoft.com/office/officeart/2005/8/layout/cycle4"/>
    <dgm:cxn modelId="{7630CDD2-C1C8-4197-A8E2-682836224E69}" type="presParOf" srcId="{93D6C14E-AAE6-482A-A335-30F4350F0298}" destId="{7EC2ED3B-3BC2-465F-BD82-19DD21F23398}" srcOrd="3" destOrd="0" presId="urn:microsoft.com/office/officeart/2005/8/layout/cycle4"/>
    <dgm:cxn modelId="{F829F747-CEB8-4F19-8310-0B6AF75A0B74}" type="presParOf" srcId="{7EC2ED3B-3BC2-465F-BD82-19DD21F23398}" destId="{68996E36-E02C-43A4-9533-F9B9326C6880}" srcOrd="0" destOrd="0" presId="urn:microsoft.com/office/officeart/2005/8/layout/cycle4"/>
    <dgm:cxn modelId="{2D3A9827-29A3-4AF6-B9C0-0B9B6655515D}" type="presParOf" srcId="{7EC2ED3B-3BC2-465F-BD82-19DD21F23398}" destId="{C597D2F8-DD0E-4217-9749-D620B981E98A}" srcOrd="1" destOrd="0" presId="urn:microsoft.com/office/officeart/2005/8/layout/cycle4"/>
    <dgm:cxn modelId="{E07ACC1D-E75D-48E9-B5FD-E22BC06924A2}" type="presParOf" srcId="{93D6C14E-AAE6-482A-A335-30F4350F0298}" destId="{D8C102B3-A8D4-4571-ABA8-70C4E8BF4077}" srcOrd="4" destOrd="0" presId="urn:microsoft.com/office/officeart/2005/8/layout/cycle4"/>
    <dgm:cxn modelId="{495A29CD-8C42-4016-AEB5-126678DC4595}" type="presParOf" srcId="{4D184121-B88B-4826-B6A7-3F139D6C9B91}" destId="{4D1356A4-3257-4A3A-90A9-6F83ABAD7D97}" srcOrd="1" destOrd="0" presId="urn:microsoft.com/office/officeart/2005/8/layout/cycle4"/>
    <dgm:cxn modelId="{30E74EBC-54A8-485B-A828-E187AF77A8C6}" type="presParOf" srcId="{4D1356A4-3257-4A3A-90A9-6F83ABAD7D97}" destId="{E6E689C6-082B-42CD-9B05-23EFF512EF7D}" srcOrd="0" destOrd="0" presId="urn:microsoft.com/office/officeart/2005/8/layout/cycle4"/>
    <dgm:cxn modelId="{129EA222-EA3E-4998-A946-8515FA3F55A0}" type="presParOf" srcId="{4D1356A4-3257-4A3A-90A9-6F83ABAD7D97}" destId="{F5D0C93C-27CE-4E86-904F-17B1815EB3C6}" srcOrd="1" destOrd="0" presId="urn:microsoft.com/office/officeart/2005/8/layout/cycle4"/>
    <dgm:cxn modelId="{E2872B28-B740-4FAB-A349-30C01725A88F}" type="presParOf" srcId="{4D1356A4-3257-4A3A-90A9-6F83ABAD7D97}" destId="{29DD4808-0E9B-4F2B-BF41-3960927E1E06}" srcOrd="2" destOrd="0" presId="urn:microsoft.com/office/officeart/2005/8/layout/cycle4"/>
    <dgm:cxn modelId="{9BA2E976-60F3-4060-9A56-0B20810EDB47}" type="presParOf" srcId="{4D1356A4-3257-4A3A-90A9-6F83ABAD7D97}" destId="{35FC5414-7923-4944-B6F0-68AEEB55240C}" srcOrd="3" destOrd="0" presId="urn:microsoft.com/office/officeart/2005/8/layout/cycle4"/>
    <dgm:cxn modelId="{79CCEDBF-6589-4F43-838C-9B2DB0B0EDEB}" type="presParOf" srcId="{4D1356A4-3257-4A3A-90A9-6F83ABAD7D97}" destId="{B2C615D9-F0DC-4FD1-AEB9-16B804D15EEF}" srcOrd="4" destOrd="0" presId="urn:microsoft.com/office/officeart/2005/8/layout/cycle4"/>
    <dgm:cxn modelId="{DDE9DA10-0AAF-4724-9444-D6CC1144AD13}" type="presParOf" srcId="{4D184121-B88B-4826-B6A7-3F139D6C9B91}" destId="{F021E60B-F8F7-418F-B062-3E7B2F3D59AC}" srcOrd="2" destOrd="0" presId="urn:microsoft.com/office/officeart/2005/8/layout/cycle4"/>
    <dgm:cxn modelId="{BCB2FF0E-56DD-4BB1-BB12-CE466498071E}" type="presParOf" srcId="{4D184121-B88B-4826-B6A7-3F139D6C9B91}" destId="{BE6612AC-4E04-433F-AA9B-0989C04B8202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679FCF-9FEB-4AA5-83D1-7A92D81C44B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D6C9BCF2-6007-4DBC-AA15-B3B0403929DB}">
      <dgm:prSet phldrT="[Texto]"/>
      <dgm:spPr/>
      <dgm:t>
        <a:bodyPr/>
        <a:lstStyle/>
        <a:p>
          <a:r>
            <a:rPr lang="es-CO" dirty="0" smtClean="0"/>
            <a:t>Empleador y Jefes de Oficina</a:t>
          </a:r>
          <a:endParaRPr lang="es-CO" dirty="0"/>
        </a:p>
      </dgm:t>
    </dgm:pt>
    <dgm:pt modelId="{E77B1236-7077-45B1-8521-4CA2371AF806}" type="parTrans" cxnId="{663DEF06-33EB-42F7-A007-3A1E4024911D}">
      <dgm:prSet/>
      <dgm:spPr/>
      <dgm:t>
        <a:bodyPr/>
        <a:lstStyle/>
        <a:p>
          <a:endParaRPr lang="es-CO"/>
        </a:p>
      </dgm:t>
    </dgm:pt>
    <dgm:pt modelId="{DECB1618-9197-4454-B506-549C1A52CB12}" type="sibTrans" cxnId="{663DEF06-33EB-42F7-A007-3A1E4024911D}">
      <dgm:prSet/>
      <dgm:spPr/>
      <dgm:t>
        <a:bodyPr/>
        <a:lstStyle/>
        <a:p>
          <a:endParaRPr lang="es-CO"/>
        </a:p>
      </dgm:t>
    </dgm:pt>
    <dgm:pt modelId="{DE4EDC88-6168-442F-BE39-88E99F973F42}">
      <dgm:prSet phldrT="[Texto]"/>
      <dgm:spPr/>
      <dgm:t>
        <a:bodyPr/>
        <a:lstStyle/>
        <a:p>
          <a:r>
            <a:rPr lang="es-CO" dirty="0" smtClean="0"/>
            <a:t>Motive</a:t>
          </a:r>
          <a:endParaRPr lang="es-CO" dirty="0"/>
        </a:p>
      </dgm:t>
    </dgm:pt>
    <dgm:pt modelId="{1A17BEE2-201C-4AF3-A405-292F645CAF12}" type="parTrans" cxnId="{F8FB12E5-C62D-4E13-8BBF-56D911F20EC7}">
      <dgm:prSet/>
      <dgm:spPr/>
      <dgm:t>
        <a:bodyPr/>
        <a:lstStyle/>
        <a:p>
          <a:endParaRPr lang="es-CO"/>
        </a:p>
      </dgm:t>
    </dgm:pt>
    <dgm:pt modelId="{35CDC6EC-4407-4FDB-AFDC-2C5899136614}" type="sibTrans" cxnId="{F8FB12E5-C62D-4E13-8BBF-56D911F20EC7}">
      <dgm:prSet/>
      <dgm:spPr/>
      <dgm:t>
        <a:bodyPr/>
        <a:lstStyle/>
        <a:p>
          <a:endParaRPr lang="es-CO"/>
        </a:p>
      </dgm:t>
    </dgm:pt>
    <dgm:pt modelId="{7F9D4DBB-DE86-458E-8F05-6A7E26775C24}">
      <dgm:prSet phldrT="[Texto]"/>
      <dgm:spPr/>
      <dgm:t>
        <a:bodyPr/>
        <a:lstStyle/>
        <a:p>
          <a:r>
            <a:rPr lang="es-CO" dirty="0" smtClean="0"/>
            <a:t>Establezca Objetivos y fechas</a:t>
          </a:r>
          <a:endParaRPr lang="es-CO" dirty="0"/>
        </a:p>
      </dgm:t>
    </dgm:pt>
    <dgm:pt modelId="{F2C74814-5986-43BA-93E9-26819D8A0DC4}" type="parTrans" cxnId="{91DF6C26-9E94-4264-9FA7-707F4FD0D3D7}">
      <dgm:prSet/>
      <dgm:spPr/>
      <dgm:t>
        <a:bodyPr/>
        <a:lstStyle/>
        <a:p>
          <a:endParaRPr lang="es-CO"/>
        </a:p>
      </dgm:t>
    </dgm:pt>
    <dgm:pt modelId="{D035D738-2B15-4E1C-A6B1-9BC292FADD22}" type="sibTrans" cxnId="{91DF6C26-9E94-4264-9FA7-707F4FD0D3D7}">
      <dgm:prSet/>
      <dgm:spPr/>
      <dgm:t>
        <a:bodyPr/>
        <a:lstStyle/>
        <a:p>
          <a:endParaRPr lang="es-CO"/>
        </a:p>
      </dgm:t>
    </dgm:pt>
    <dgm:pt modelId="{DAA004B3-AFFB-4567-866F-28D372EAE8D0}">
      <dgm:prSet phldrT="[Texto]"/>
      <dgm:spPr/>
      <dgm:t>
        <a:bodyPr/>
        <a:lstStyle/>
        <a:p>
          <a:r>
            <a:rPr lang="es-CO" dirty="0" smtClean="0"/>
            <a:t>Capacite</a:t>
          </a:r>
          <a:endParaRPr lang="es-CO" dirty="0"/>
        </a:p>
      </dgm:t>
    </dgm:pt>
    <dgm:pt modelId="{8037FC32-E717-461F-98BA-FB3004975DDD}" type="parTrans" cxnId="{41C1DB9B-47EB-4D87-B18F-C3663C82E785}">
      <dgm:prSet/>
      <dgm:spPr/>
      <dgm:t>
        <a:bodyPr/>
        <a:lstStyle/>
        <a:p>
          <a:endParaRPr lang="es-CO"/>
        </a:p>
      </dgm:t>
    </dgm:pt>
    <dgm:pt modelId="{019C149B-EE9F-4282-BCBB-8CBF86FE2A1A}" type="sibTrans" cxnId="{41C1DB9B-47EB-4D87-B18F-C3663C82E785}">
      <dgm:prSet/>
      <dgm:spPr/>
      <dgm:t>
        <a:bodyPr/>
        <a:lstStyle/>
        <a:p>
          <a:endParaRPr lang="es-CO"/>
        </a:p>
      </dgm:t>
    </dgm:pt>
    <dgm:pt modelId="{FDA2E16C-8567-4595-B09E-29E0140C43AE}">
      <dgm:prSet phldrT="[Texto]"/>
      <dgm:spPr/>
      <dgm:t>
        <a:bodyPr/>
        <a:lstStyle/>
        <a:p>
          <a:r>
            <a:rPr lang="es-CO" dirty="0" smtClean="0"/>
            <a:t>Trabaje en Equipo</a:t>
          </a:r>
        </a:p>
      </dgm:t>
    </dgm:pt>
    <dgm:pt modelId="{1883637F-B9D2-4814-B824-B993CDEBD428}" type="parTrans" cxnId="{2C5670CD-0154-4983-AAC0-1B6E4ACB66B5}">
      <dgm:prSet/>
      <dgm:spPr/>
      <dgm:t>
        <a:bodyPr/>
        <a:lstStyle/>
        <a:p>
          <a:endParaRPr lang="es-CO"/>
        </a:p>
      </dgm:t>
    </dgm:pt>
    <dgm:pt modelId="{C4418CD3-E249-4311-B5E4-EEFFB669D33A}" type="sibTrans" cxnId="{2C5670CD-0154-4983-AAC0-1B6E4ACB66B5}">
      <dgm:prSet/>
      <dgm:spPr/>
      <dgm:t>
        <a:bodyPr/>
        <a:lstStyle/>
        <a:p>
          <a:endParaRPr lang="es-CO"/>
        </a:p>
      </dgm:t>
    </dgm:pt>
    <dgm:pt modelId="{8019778E-FFE2-4F1D-AED1-A9AA5125DDE0}">
      <dgm:prSet phldrT="[Texto]"/>
      <dgm:spPr/>
      <dgm:t>
        <a:bodyPr/>
        <a:lstStyle/>
        <a:p>
          <a:r>
            <a:rPr lang="es-CO" dirty="0" smtClean="0"/>
            <a:t>Permita la Participación</a:t>
          </a:r>
        </a:p>
      </dgm:t>
    </dgm:pt>
    <dgm:pt modelId="{0CCE529B-362F-446B-BE3B-37E4EFAA718B}" type="parTrans" cxnId="{BA1976DD-1712-4EBE-B60C-D2F1DB656ABC}">
      <dgm:prSet/>
      <dgm:spPr/>
      <dgm:t>
        <a:bodyPr/>
        <a:lstStyle/>
        <a:p>
          <a:endParaRPr lang="es-CO"/>
        </a:p>
      </dgm:t>
    </dgm:pt>
    <dgm:pt modelId="{AFE01207-E52C-4504-9B99-AD19FBEEE317}" type="sibTrans" cxnId="{BA1976DD-1712-4EBE-B60C-D2F1DB656ABC}">
      <dgm:prSet/>
      <dgm:spPr/>
      <dgm:t>
        <a:bodyPr/>
        <a:lstStyle/>
        <a:p>
          <a:endParaRPr lang="es-CO"/>
        </a:p>
      </dgm:t>
    </dgm:pt>
    <dgm:pt modelId="{CB580252-CF1E-40FD-8FFC-6528A24F66AE}">
      <dgm:prSet phldrT="[Texto]"/>
      <dgm:spPr/>
      <dgm:t>
        <a:bodyPr/>
        <a:lstStyle/>
        <a:p>
          <a:r>
            <a:rPr lang="es-CO" dirty="0" smtClean="0"/>
            <a:t>Tome decisiones</a:t>
          </a:r>
        </a:p>
      </dgm:t>
    </dgm:pt>
    <dgm:pt modelId="{421A013E-E132-4B39-A396-8AF3DD96518B}" type="parTrans" cxnId="{C96D6675-6722-4D58-90D3-87E05DAFB42A}">
      <dgm:prSet/>
      <dgm:spPr/>
      <dgm:t>
        <a:bodyPr/>
        <a:lstStyle/>
        <a:p>
          <a:endParaRPr lang="es-CO"/>
        </a:p>
      </dgm:t>
    </dgm:pt>
    <dgm:pt modelId="{F9034A3B-2D9F-4CD8-9597-2CA4B332286F}" type="sibTrans" cxnId="{C96D6675-6722-4D58-90D3-87E05DAFB42A}">
      <dgm:prSet/>
      <dgm:spPr/>
      <dgm:t>
        <a:bodyPr/>
        <a:lstStyle/>
        <a:p>
          <a:endParaRPr lang="es-CO"/>
        </a:p>
      </dgm:t>
    </dgm:pt>
    <dgm:pt modelId="{46D9D087-649F-4F0B-A165-78CDB523EBFB}">
      <dgm:prSet phldrT="[Texto]"/>
      <dgm:spPr/>
      <dgm:t>
        <a:bodyPr/>
        <a:lstStyle/>
        <a:p>
          <a:r>
            <a:rPr lang="es-CO" dirty="0" smtClean="0"/>
            <a:t>Actúe con transparencia y honestidad</a:t>
          </a:r>
        </a:p>
      </dgm:t>
    </dgm:pt>
    <dgm:pt modelId="{E69E1AC9-1C98-4CD4-A217-D24D9452FE36}" type="parTrans" cxnId="{4A6B16EA-CA03-4573-9ABA-1E3525A4479D}">
      <dgm:prSet/>
      <dgm:spPr/>
      <dgm:t>
        <a:bodyPr/>
        <a:lstStyle/>
        <a:p>
          <a:endParaRPr lang="es-CO"/>
        </a:p>
      </dgm:t>
    </dgm:pt>
    <dgm:pt modelId="{03796307-1FAE-4845-9294-266981BD8301}" type="sibTrans" cxnId="{4A6B16EA-CA03-4573-9ABA-1E3525A4479D}">
      <dgm:prSet/>
      <dgm:spPr/>
      <dgm:t>
        <a:bodyPr/>
        <a:lstStyle/>
        <a:p>
          <a:endParaRPr lang="es-CO"/>
        </a:p>
      </dgm:t>
    </dgm:pt>
    <dgm:pt modelId="{F7ACFB86-0F70-457E-8C3D-747C03D0CA8B}">
      <dgm:prSet phldrT="[Texto]"/>
      <dgm:spPr/>
      <dgm:t>
        <a:bodyPr/>
        <a:lstStyle/>
        <a:p>
          <a:r>
            <a:rPr lang="es-CO" dirty="0" smtClean="0"/>
            <a:t>Promueva la Equidad</a:t>
          </a:r>
        </a:p>
      </dgm:t>
    </dgm:pt>
    <dgm:pt modelId="{1D42D1A9-C328-4529-B367-21EFAFE609BF}" type="parTrans" cxnId="{83BE58D3-FED3-488E-BED2-22B13E72CC7A}">
      <dgm:prSet/>
      <dgm:spPr/>
      <dgm:t>
        <a:bodyPr/>
        <a:lstStyle/>
        <a:p>
          <a:endParaRPr lang="es-CO"/>
        </a:p>
      </dgm:t>
    </dgm:pt>
    <dgm:pt modelId="{BA165796-6042-4911-944D-6B77CD59DEAB}" type="sibTrans" cxnId="{83BE58D3-FED3-488E-BED2-22B13E72CC7A}">
      <dgm:prSet/>
      <dgm:spPr/>
      <dgm:t>
        <a:bodyPr/>
        <a:lstStyle/>
        <a:p>
          <a:endParaRPr lang="es-CO"/>
        </a:p>
      </dgm:t>
    </dgm:pt>
    <dgm:pt modelId="{27079670-D3C7-4D18-9A70-BC22FFA7348E}">
      <dgm:prSet phldrT="[Texto]"/>
      <dgm:spPr/>
      <dgm:t>
        <a:bodyPr/>
        <a:lstStyle/>
        <a:p>
          <a:r>
            <a:rPr lang="es-CO" dirty="0" smtClean="0"/>
            <a:t>De ejemplo</a:t>
          </a:r>
        </a:p>
      </dgm:t>
    </dgm:pt>
    <dgm:pt modelId="{A610C5BC-84AB-4ABE-8060-74981E9AA49A}" type="parTrans" cxnId="{4791B177-0D33-41EE-8AE5-69FEDB990129}">
      <dgm:prSet/>
      <dgm:spPr/>
      <dgm:t>
        <a:bodyPr/>
        <a:lstStyle/>
        <a:p>
          <a:endParaRPr lang="es-CO"/>
        </a:p>
      </dgm:t>
    </dgm:pt>
    <dgm:pt modelId="{CF094156-4980-4D08-84B4-BFAFB3C080FD}" type="sibTrans" cxnId="{4791B177-0D33-41EE-8AE5-69FEDB990129}">
      <dgm:prSet/>
      <dgm:spPr/>
      <dgm:t>
        <a:bodyPr/>
        <a:lstStyle/>
        <a:p>
          <a:endParaRPr lang="es-CO"/>
        </a:p>
      </dgm:t>
    </dgm:pt>
    <dgm:pt modelId="{D1C513C7-9B06-4D5E-99C1-AC72BF24E825}">
      <dgm:prSet phldrT="[Texto]"/>
      <dgm:spPr/>
      <dgm:t>
        <a:bodyPr/>
        <a:lstStyle/>
        <a:p>
          <a:r>
            <a:rPr lang="es-CO" dirty="0" smtClean="0"/>
            <a:t>Evalúe el desempeño individual y por procesos</a:t>
          </a:r>
        </a:p>
      </dgm:t>
    </dgm:pt>
    <dgm:pt modelId="{65DEAC74-8B35-48EE-8077-72AABB863086}" type="parTrans" cxnId="{2D3B22B4-3B55-4C0A-AF27-F6923B26E83B}">
      <dgm:prSet/>
      <dgm:spPr/>
      <dgm:t>
        <a:bodyPr/>
        <a:lstStyle/>
        <a:p>
          <a:endParaRPr lang="es-CO"/>
        </a:p>
      </dgm:t>
    </dgm:pt>
    <dgm:pt modelId="{551E1C47-C91F-4D99-AA66-AC9309718B38}" type="sibTrans" cxnId="{2D3B22B4-3B55-4C0A-AF27-F6923B26E83B}">
      <dgm:prSet/>
      <dgm:spPr/>
      <dgm:t>
        <a:bodyPr/>
        <a:lstStyle/>
        <a:p>
          <a:endParaRPr lang="es-CO"/>
        </a:p>
      </dgm:t>
    </dgm:pt>
    <dgm:pt modelId="{C13F3EEB-E582-4022-A4AC-086593B6F711}">
      <dgm:prSet phldrT="[Texto]"/>
      <dgm:spPr/>
      <dgm:t>
        <a:bodyPr/>
        <a:lstStyle/>
        <a:p>
          <a:r>
            <a:rPr lang="es-CO" dirty="0" smtClean="0"/>
            <a:t>Haga seguimiento y establezca controles</a:t>
          </a:r>
        </a:p>
      </dgm:t>
    </dgm:pt>
    <dgm:pt modelId="{43082BE2-6AFA-4D9F-B755-9A92590F8170}" type="parTrans" cxnId="{F08FC133-1F69-4B0E-AF42-0E219D1E7FF2}">
      <dgm:prSet/>
      <dgm:spPr/>
      <dgm:t>
        <a:bodyPr/>
        <a:lstStyle/>
        <a:p>
          <a:endParaRPr lang="es-CO"/>
        </a:p>
      </dgm:t>
    </dgm:pt>
    <dgm:pt modelId="{AEA5E67E-11F0-49AE-9C2B-990718C62773}" type="sibTrans" cxnId="{F08FC133-1F69-4B0E-AF42-0E219D1E7FF2}">
      <dgm:prSet/>
      <dgm:spPr/>
      <dgm:t>
        <a:bodyPr/>
        <a:lstStyle/>
        <a:p>
          <a:endParaRPr lang="es-CO"/>
        </a:p>
      </dgm:t>
    </dgm:pt>
    <dgm:pt modelId="{AE984256-8E0D-4B0F-BCCB-256F34D7BCA0}" type="pres">
      <dgm:prSet presAssocID="{CE679FCF-9FEB-4AA5-83D1-7A92D81C44B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CO"/>
        </a:p>
      </dgm:t>
    </dgm:pt>
    <dgm:pt modelId="{0DD469C7-5CCF-473E-BE45-49CBB688DFD8}" type="pres">
      <dgm:prSet presAssocID="{D6C9BCF2-6007-4DBC-AA15-B3B0403929DB}" presName="thickLine" presStyleLbl="alignNode1" presStyleIdx="0" presStyleCnt="1"/>
      <dgm:spPr/>
    </dgm:pt>
    <dgm:pt modelId="{966B9706-CE33-4543-B9FE-BEE6664A3525}" type="pres">
      <dgm:prSet presAssocID="{D6C9BCF2-6007-4DBC-AA15-B3B0403929DB}" presName="horz1" presStyleCnt="0"/>
      <dgm:spPr/>
    </dgm:pt>
    <dgm:pt modelId="{530921E2-A402-4526-9E0D-7335744E9DEF}" type="pres">
      <dgm:prSet presAssocID="{D6C9BCF2-6007-4DBC-AA15-B3B0403929DB}" presName="tx1" presStyleLbl="revTx" presStyleIdx="0" presStyleCnt="12"/>
      <dgm:spPr/>
      <dgm:t>
        <a:bodyPr/>
        <a:lstStyle/>
        <a:p>
          <a:endParaRPr lang="es-CO"/>
        </a:p>
      </dgm:t>
    </dgm:pt>
    <dgm:pt modelId="{A07DBEA5-8A60-44F6-8045-7699EABE76DE}" type="pres">
      <dgm:prSet presAssocID="{D6C9BCF2-6007-4DBC-AA15-B3B0403929DB}" presName="vert1" presStyleCnt="0"/>
      <dgm:spPr/>
    </dgm:pt>
    <dgm:pt modelId="{959A221B-AFF7-45AD-95FD-6AD7AE9CBEC9}" type="pres">
      <dgm:prSet presAssocID="{DE4EDC88-6168-442F-BE39-88E99F973F42}" presName="vertSpace2a" presStyleCnt="0"/>
      <dgm:spPr/>
    </dgm:pt>
    <dgm:pt modelId="{93FCFAB1-8E10-4E37-81D5-A04F87BC0DEE}" type="pres">
      <dgm:prSet presAssocID="{DE4EDC88-6168-442F-BE39-88E99F973F42}" presName="horz2" presStyleCnt="0"/>
      <dgm:spPr/>
    </dgm:pt>
    <dgm:pt modelId="{75F13DFD-F8D1-4D2C-8643-265F22739098}" type="pres">
      <dgm:prSet presAssocID="{DE4EDC88-6168-442F-BE39-88E99F973F42}" presName="horzSpace2" presStyleCnt="0"/>
      <dgm:spPr/>
    </dgm:pt>
    <dgm:pt modelId="{394FA204-2258-403C-864B-3636BE2423D4}" type="pres">
      <dgm:prSet presAssocID="{DE4EDC88-6168-442F-BE39-88E99F973F42}" presName="tx2" presStyleLbl="revTx" presStyleIdx="1" presStyleCnt="12"/>
      <dgm:spPr/>
      <dgm:t>
        <a:bodyPr/>
        <a:lstStyle/>
        <a:p>
          <a:endParaRPr lang="es-CO"/>
        </a:p>
      </dgm:t>
    </dgm:pt>
    <dgm:pt modelId="{BB2E4110-2590-4026-AC91-851A55627D39}" type="pres">
      <dgm:prSet presAssocID="{DE4EDC88-6168-442F-BE39-88E99F973F42}" presName="vert2" presStyleCnt="0"/>
      <dgm:spPr/>
    </dgm:pt>
    <dgm:pt modelId="{D86B17C0-F240-4DC3-B01F-7D00E10F8B52}" type="pres">
      <dgm:prSet presAssocID="{DE4EDC88-6168-442F-BE39-88E99F973F42}" presName="thinLine2b" presStyleLbl="callout" presStyleIdx="0" presStyleCnt="11"/>
      <dgm:spPr/>
    </dgm:pt>
    <dgm:pt modelId="{B2392062-AEE2-4F6F-ADD1-56109B6E01A5}" type="pres">
      <dgm:prSet presAssocID="{DE4EDC88-6168-442F-BE39-88E99F973F42}" presName="vertSpace2b" presStyleCnt="0"/>
      <dgm:spPr/>
    </dgm:pt>
    <dgm:pt modelId="{F9C689FD-989C-4A34-831F-C1AA26A190F7}" type="pres">
      <dgm:prSet presAssocID="{DAA004B3-AFFB-4567-866F-28D372EAE8D0}" presName="horz2" presStyleCnt="0"/>
      <dgm:spPr/>
    </dgm:pt>
    <dgm:pt modelId="{3CB39402-5D7C-4EB7-83A5-02F61D24AE53}" type="pres">
      <dgm:prSet presAssocID="{DAA004B3-AFFB-4567-866F-28D372EAE8D0}" presName="horzSpace2" presStyleCnt="0"/>
      <dgm:spPr/>
    </dgm:pt>
    <dgm:pt modelId="{5972A29A-FAAF-462B-BE4B-8738852DCE21}" type="pres">
      <dgm:prSet presAssocID="{DAA004B3-AFFB-4567-866F-28D372EAE8D0}" presName="tx2" presStyleLbl="revTx" presStyleIdx="2" presStyleCnt="12"/>
      <dgm:spPr/>
      <dgm:t>
        <a:bodyPr/>
        <a:lstStyle/>
        <a:p>
          <a:endParaRPr lang="es-CO"/>
        </a:p>
      </dgm:t>
    </dgm:pt>
    <dgm:pt modelId="{DCF36A4E-8D15-4AAD-9C00-F3115C3C3E56}" type="pres">
      <dgm:prSet presAssocID="{DAA004B3-AFFB-4567-866F-28D372EAE8D0}" presName="vert2" presStyleCnt="0"/>
      <dgm:spPr/>
    </dgm:pt>
    <dgm:pt modelId="{5F79AE4F-9C8E-44A2-BACF-7DB1CE997D6F}" type="pres">
      <dgm:prSet presAssocID="{DAA004B3-AFFB-4567-866F-28D372EAE8D0}" presName="thinLine2b" presStyleLbl="callout" presStyleIdx="1" presStyleCnt="11"/>
      <dgm:spPr/>
    </dgm:pt>
    <dgm:pt modelId="{65931009-29EA-4E95-8A2A-A5450F7F1B72}" type="pres">
      <dgm:prSet presAssocID="{DAA004B3-AFFB-4567-866F-28D372EAE8D0}" presName="vertSpace2b" presStyleCnt="0"/>
      <dgm:spPr/>
    </dgm:pt>
    <dgm:pt modelId="{B00C6E31-F68A-47BD-ACF9-AFA5D3575AF2}" type="pres">
      <dgm:prSet presAssocID="{7F9D4DBB-DE86-458E-8F05-6A7E26775C24}" presName="horz2" presStyleCnt="0"/>
      <dgm:spPr/>
    </dgm:pt>
    <dgm:pt modelId="{885AE0BF-9694-439A-8143-8D8015AA3079}" type="pres">
      <dgm:prSet presAssocID="{7F9D4DBB-DE86-458E-8F05-6A7E26775C24}" presName="horzSpace2" presStyleCnt="0"/>
      <dgm:spPr/>
    </dgm:pt>
    <dgm:pt modelId="{9AE08E94-2131-4502-986B-D1CA5A2913A3}" type="pres">
      <dgm:prSet presAssocID="{7F9D4DBB-DE86-458E-8F05-6A7E26775C24}" presName="tx2" presStyleLbl="revTx" presStyleIdx="3" presStyleCnt="12"/>
      <dgm:spPr/>
      <dgm:t>
        <a:bodyPr/>
        <a:lstStyle/>
        <a:p>
          <a:endParaRPr lang="es-CO"/>
        </a:p>
      </dgm:t>
    </dgm:pt>
    <dgm:pt modelId="{2329203B-6E03-40B6-90CE-7E15F4A71FFE}" type="pres">
      <dgm:prSet presAssocID="{7F9D4DBB-DE86-458E-8F05-6A7E26775C24}" presName="vert2" presStyleCnt="0"/>
      <dgm:spPr/>
    </dgm:pt>
    <dgm:pt modelId="{4CFBB837-AD4C-4442-ACBB-3F2EE943FAE9}" type="pres">
      <dgm:prSet presAssocID="{7F9D4DBB-DE86-458E-8F05-6A7E26775C24}" presName="thinLine2b" presStyleLbl="callout" presStyleIdx="2" presStyleCnt="11"/>
      <dgm:spPr/>
    </dgm:pt>
    <dgm:pt modelId="{F328E34D-C4F9-4B5A-BCEE-5B47F7F84088}" type="pres">
      <dgm:prSet presAssocID="{7F9D4DBB-DE86-458E-8F05-6A7E26775C24}" presName="vertSpace2b" presStyleCnt="0"/>
      <dgm:spPr/>
    </dgm:pt>
    <dgm:pt modelId="{36090197-31A0-4D28-BB30-3DB466EA70E5}" type="pres">
      <dgm:prSet presAssocID="{8019778E-FFE2-4F1D-AED1-A9AA5125DDE0}" presName="horz2" presStyleCnt="0"/>
      <dgm:spPr/>
    </dgm:pt>
    <dgm:pt modelId="{ABBE7CA5-8CBD-430F-8E33-CD04B44EA1B8}" type="pres">
      <dgm:prSet presAssocID="{8019778E-FFE2-4F1D-AED1-A9AA5125DDE0}" presName="horzSpace2" presStyleCnt="0"/>
      <dgm:spPr/>
    </dgm:pt>
    <dgm:pt modelId="{43966FA2-971C-4507-8464-1D1D65CA2401}" type="pres">
      <dgm:prSet presAssocID="{8019778E-FFE2-4F1D-AED1-A9AA5125DDE0}" presName="tx2" presStyleLbl="revTx" presStyleIdx="4" presStyleCnt="12"/>
      <dgm:spPr/>
      <dgm:t>
        <a:bodyPr/>
        <a:lstStyle/>
        <a:p>
          <a:endParaRPr lang="es-CO"/>
        </a:p>
      </dgm:t>
    </dgm:pt>
    <dgm:pt modelId="{FD5DD018-7C1B-4997-A734-A1E2B0328C18}" type="pres">
      <dgm:prSet presAssocID="{8019778E-FFE2-4F1D-AED1-A9AA5125DDE0}" presName="vert2" presStyleCnt="0"/>
      <dgm:spPr/>
    </dgm:pt>
    <dgm:pt modelId="{39845C00-AEF9-4FEA-93BC-D0DC66F67088}" type="pres">
      <dgm:prSet presAssocID="{8019778E-FFE2-4F1D-AED1-A9AA5125DDE0}" presName="thinLine2b" presStyleLbl="callout" presStyleIdx="3" presStyleCnt="11"/>
      <dgm:spPr/>
    </dgm:pt>
    <dgm:pt modelId="{649CFE4A-6C95-4534-BFC0-B49880D7B1E2}" type="pres">
      <dgm:prSet presAssocID="{8019778E-FFE2-4F1D-AED1-A9AA5125DDE0}" presName="vertSpace2b" presStyleCnt="0"/>
      <dgm:spPr/>
    </dgm:pt>
    <dgm:pt modelId="{8E911645-98A6-4BCB-BD60-0CECF2F01802}" type="pres">
      <dgm:prSet presAssocID="{CB580252-CF1E-40FD-8FFC-6528A24F66AE}" presName="horz2" presStyleCnt="0"/>
      <dgm:spPr/>
    </dgm:pt>
    <dgm:pt modelId="{7A96D273-08CC-4B0E-835A-5E94FF39D717}" type="pres">
      <dgm:prSet presAssocID="{CB580252-CF1E-40FD-8FFC-6528A24F66AE}" presName="horzSpace2" presStyleCnt="0"/>
      <dgm:spPr/>
    </dgm:pt>
    <dgm:pt modelId="{3930F90C-9C65-4670-981F-4382E22FA698}" type="pres">
      <dgm:prSet presAssocID="{CB580252-CF1E-40FD-8FFC-6528A24F66AE}" presName="tx2" presStyleLbl="revTx" presStyleIdx="5" presStyleCnt="12"/>
      <dgm:spPr/>
      <dgm:t>
        <a:bodyPr/>
        <a:lstStyle/>
        <a:p>
          <a:endParaRPr lang="es-CO"/>
        </a:p>
      </dgm:t>
    </dgm:pt>
    <dgm:pt modelId="{B0A5C33B-DBF4-4830-944F-04F94978B150}" type="pres">
      <dgm:prSet presAssocID="{CB580252-CF1E-40FD-8FFC-6528A24F66AE}" presName="vert2" presStyleCnt="0"/>
      <dgm:spPr/>
    </dgm:pt>
    <dgm:pt modelId="{303ABEB1-11DA-441F-8994-919DCD927CB6}" type="pres">
      <dgm:prSet presAssocID="{CB580252-CF1E-40FD-8FFC-6528A24F66AE}" presName="thinLine2b" presStyleLbl="callout" presStyleIdx="4" presStyleCnt="11"/>
      <dgm:spPr/>
    </dgm:pt>
    <dgm:pt modelId="{9FEA7FF9-E695-484D-A08F-5B2822EE0948}" type="pres">
      <dgm:prSet presAssocID="{CB580252-CF1E-40FD-8FFC-6528A24F66AE}" presName="vertSpace2b" presStyleCnt="0"/>
      <dgm:spPr/>
    </dgm:pt>
    <dgm:pt modelId="{D81079DD-9DE9-42A3-9EC5-412D8B575D58}" type="pres">
      <dgm:prSet presAssocID="{46D9D087-649F-4F0B-A165-78CDB523EBFB}" presName="horz2" presStyleCnt="0"/>
      <dgm:spPr/>
    </dgm:pt>
    <dgm:pt modelId="{C76D498D-8BE1-4688-BDD9-752F1F1EFDDE}" type="pres">
      <dgm:prSet presAssocID="{46D9D087-649F-4F0B-A165-78CDB523EBFB}" presName="horzSpace2" presStyleCnt="0"/>
      <dgm:spPr/>
    </dgm:pt>
    <dgm:pt modelId="{E213531C-3813-460B-AD5E-16513603C329}" type="pres">
      <dgm:prSet presAssocID="{46D9D087-649F-4F0B-A165-78CDB523EBFB}" presName="tx2" presStyleLbl="revTx" presStyleIdx="6" presStyleCnt="12"/>
      <dgm:spPr/>
      <dgm:t>
        <a:bodyPr/>
        <a:lstStyle/>
        <a:p>
          <a:endParaRPr lang="es-CO"/>
        </a:p>
      </dgm:t>
    </dgm:pt>
    <dgm:pt modelId="{CF15C355-0289-4886-844E-D18F31723A91}" type="pres">
      <dgm:prSet presAssocID="{46D9D087-649F-4F0B-A165-78CDB523EBFB}" presName="vert2" presStyleCnt="0"/>
      <dgm:spPr/>
    </dgm:pt>
    <dgm:pt modelId="{F5D30539-4D6C-47A2-8961-0015288C949B}" type="pres">
      <dgm:prSet presAssocID="{46D9D087-649F-4F0B-A165-78CDB523EBFB}" presName="thinLine2b" presStyleLbl="callout" presStyleIdx="5" presStyleCnt="11"/>
      <dgm:spPr/>
    </dgm:pt>
    <dgm:pt modelId="{B0E21DBB-B04B-4C70-B66D-61F953ECB8FE}" type="pres">
      <dgm:prSet presAssocID="{46D9D087-649F-4F0B-A165-78CDB523EBFB}" presName="vertSpace2b" presStyleCnt="0"/>
      <dgm:spPr/>
    </dgm:pt>
    <dgm:pt modelId="{20E3CCD7-FB4E-428D-9C67-C739CF5AC692}" type="pres">
      <dgm:prSet presAssocID="{F7ACFB86-0F70-457E-8C3D-747C03D0CA8B}" presName="horz2" presStyleCnt="0"/>
      <dgm:spPr/>
    </dgm:pt>
    <dgm:pt modelId="{F1DA0D72-7494-499A-A73C-E73E5085A4EE}" type="pres">
      <dgm:prSet presAssocID="{F7ACFB86-0F70-457E-8C3D-747C03D0CA8B}" presName="horzSpace2" presStyleCnt="0"/>
      <dgm:spPr/>
    </dgm:pt>
    <dgm:pt modelId="{97032414-E3EA-4968-8B5B-4B61B85F90EF}" type="pres">
      <dgm:prSet presAssocID="{F7ACFB86-0F70-457E-8C3D-747C03D0CA8B}" presName="tx2" presStyleLbl="revTx" presStyleIdx="7" presStyleCnt="12"/>
      <dgm:spPr/>
      <dgm:t>
        <a:bodyPr/>
        <a:lstStyle/>
        <a:p>
          <a:endParaRPr lang="es-CO"/>
        </a:p>
      </dgm:t>
    </dgm:pt>
    <dgm:pt modelId="{E5B61232-D5F3-4AD4-9BA8-9CEBB2ABEB1A}" type="pres">
      <dgm:prSet presAssocID="{F7ACFB86-0F70-457E-8C3D-747C03D0CA8B}" presName="vert2" presStyleCnt="0"/>
      <dgm:spPr/>
    </dgm:pt>
    <dgm:pt modelId="{200CD3FE-CC35-469D-AD14-9C36523C1AD9}" type="pres">
      <dgm:prSet presAssocID="{F7ACFB86-0F70-457E-8C3D-747C03D0CA8B}" presName="thinLine2b" presStyleLbl="callout" presStyleIdx="6" presStyleCnt="11"/>
      <dgm:spPr/>
    </dgm:pt>
    <dgm:pt modelId="{D1868B8A-7A71-43A3-836A-977A2F97A6CB}" type="pres">
      <dgm:prSet presAssocID="{F7ACFB86-0F70-457E-8C3D-747C03D0CA8B}" presName="vertSpace2b" presStyleCnt="0"/>
      <dgm:spPr/>
    </dgm:pt>
    <dgm:pt modelId="{FBD0E85B-3060-4A7D-ACBC-32436BB34DE5}" type="pres">
      <dgm:prSet presAssocID="{27079670-D3C7-4D18-9A70-BC22FFA7348E}" presName="horz2" presStyleCnt="0"/>
      <dgm:spPr/>
    </dgm:pt>
    <dgm:pt modelId="{5103F5D3-A869-4AD3-870A-2A907A45D31F}" type="pres">
      <dgm:prSet presAssocID="{27079670-D3C7-4D18-9A70-BC22FFA7348E}" presName="horzSpace2" presStyleCnt="0"/>
      <dgm:spPr/>
    </dgm:pt>
    <dgm:pt modelId="{0C40B22B-DF9C-4876-821B-2F44EA9EE08B}" type="pres">
      <dgm:prSet presAssocID="{27079670-D3C7-4D18-9A70-BC22FFA7348E}" presName="tx2" presStyleLbl="revTx" presStyleIdx="8" presStyleCnt="12"/>
      <dgm:spPr/>
      <dgm:t>
        <a:bodyPr/>
        <a:lstStyle/>
        <a:p>
          <a:endParaRPr lang="es-CO"/>
        </a:p>
      </dgm:t>
    </dgm:pt>
    <dgm:pt modelId="{C60B9347-D06C-44FB-A83C-A1E3BD8C9AB1}" type="pres">
      <dgm:prSet presAssocID="{27079670-D3C7-4D18-9A70-BC22FFA7348E}" presName="vert2" presStyleCnt="0"/>
      <dgm:spPr/>
    </dgm:pt>
    <dgm:pt modelId="{ED81E222-67F0-41F5-BF1A-C9675EE749F4}" type="pres">
      <dgm:prSet presAssocID="{27079670-D3C7-4D18-9A70-BC22FFA7348E}" presName="thinLine2b" presStyleLbl="callout" presStyleIdx="7" presStyleCnt="11"/>
      <dgm:spPr/>
    </dgm:pt>
    <dgm:pt modelId="{A2C7A655-7B19-4AB2-90FF-8412249E3910}" type="pres">
      <dgm:prSet presAssocID="{27079670-D3C7-4D18-9A70-BC22FFA7348E}" presName="vertSpace2b" presStyleCnt="0"/>
      <dgm:spPr/>
    </dgm:pt>
    <dgm:pt modelId="{91692114-C81E-4A79-A40D-3C9CB04238B4}" type="pres">
      <dgm:prSet presAssocID="{FDA2E16C-8567-4595-B09E-29E0140C43AE}" presName="horz2" presStyleCnt="0"/>
      <dgm:spPr/>
    </dgm:pt>
    <dgm:pt modelId="{26AB0FDD-0A3C-45AB-BA26-C2E736FE8ACD}" type="pres">
      <dgm:prSet presAssocID="{FDA2E16C-8567-4595-B09E-29E0140C43AE}" presName="horzSpace2" presStyleCnt="0"/>
      <dgm:spPr/>
    </dgm:pt>
    <dgm:pt modelId="{36E46419-1791-4D72-B9D6-2BDAF14361B7}" type="pres">
      <dgm:prSet presAssocID="{FDA2E16C-8567-4595-B09E-29E0140C43AE}" presName="tx2" presStyleLbl="revTx" presStyleIdx="9" presStyleCnt="12"/>
      <dgm:spPr/>
      <dgm:t>
        <a:bodyPr/>
        <a:lstStyle/>
        <a:p>
          <a:endParaRPr lang="es-CO"/>
        </a:p>
      </dgm:t>
    </dgm:pt>
    <dgm:pt modelId="{1AF81442-DA30-4C94-B624-CD1BD490213D}" type="pres">
      <dgm:prSet presAssocID="{FDA2E16C-8567-4595-B09E-29E0140C43AE}" presName="vert2" presStyleCnt="0"/>
      <dgm:spPr/>
    </dgm:pt>
    <dgm:pt modelId="{80BB5913-9953-4FFD-A2D1-B2384BF59201}" type="pres">
      <dgm:prSet presAssocID="{FDA2E16C-8567-4595-B09E-29E0140C43AE}" presName="thinLine2b" presStyleLbl="callout" presStyleIdx="8" presStyleCnt="11"/>
      <dgm:spPr/>
    </dgm:pt>
    <dgm:pt modelId="{346B749C-6FD0-4E4A-9A73-7326F287D683}" type="pres">
      <dgm:prSet presAssocID="{FDA2E16C-8567-4595-B09E-29E0140C43AE}" presName="vertSpace2b" presStyleCnt="0"/>
      <dgm:spPr/>
    </dgm:pt>
    <dgm:pt modelId="{92EB9D42-6304-4E0B-921F-FC8369A2734E}" type="pres">
      <dgm:prSet presAssocID="{D1C513C7-9B06-4D5E-99C1-AC72BF24E825}" presName="horz2" presStyleCnt="0"/>
      <dgm:spPr/>
    </dgm:pt>
    <dgm:pt modelId="{539191EC-DA9B-4E9E-B236-8DFE676DB4BF}" type="pres">
      <dgm:prSet presAssocID="{D1C513C7-9B06-4D5E-99C1-AC72BF24E825}" presName="horzSpace2" presStyleCnt="0"/>
      <dgm:spPr/>
    </dgm:pt>
    <dgm:pt modelId="{4FDA9AD3-319D-40D8-A493-72836B0EC771}" type="pres">
      <dgm:prSet presAssocID="{D1C513C7-9B06-4D5E-99C1-AC72BF24E825}" presName="tx2" presStyleLbl="revTx" presStyleIdx="10" presStyleCnt="12"/>
      <dgm:spPr/>
      <dgm:t>
        <a:bodyPr/>
        <a:lstStyle/>
        <a:p>
          <a:endParaRPr lang="es-CO"/>
        </a:p>
      </dgm:t>
    </dgm:pt>
    <dgm:pt modelId="{D70F0B82-D135-4BD2-A033-DFBC51AC4ED0}" type="pres">
      <dgm:prSet presAssocID="{D1C513C7-9B06-4D5E-99C1-AC72BF24E825}" presName="vert2" presStyleCnt="0"/>
      <dgm:spPr/>
    </dgm:pt>
    <dgm:pt modelId="{3B3D4785-6D19-4314-B3B2-2B86BC235ABA}" type="pres">
      <dgm:prSet presAssocID="{D1C513C7-9B06-4D5E-99C1-AC72BF24E825}" presName="thinLine2b" presStyleLbl="callout" presStyleIdx="9" presStyleCnt="11"/>
      <dgm:spPr/>
    </dgm:pt>
    <dgm:pt modelId="{AC28B022-6F35-46F1-9FF9-BB58A6DC866D}" type="pres">
      <dgm:prSet presAssocID="{D1C513C7-9B06-4D5E-99C1-AC72BF24E825}" presName="vertSpace2b" presStyleCnt="0"/>
      <dgm:spPr/>
    </dgm:pt>
    <dgm:pt modelId="{C539847C-45A1-4E85-9BDC-FD50CD99AA23}" type="pres">
      <dgm:prSet presAssocID="{C13F3EEB-E582-4022-A4AC-086593B6F711}" presName="horz2" presStyleCnt="0"/>
      <dgm:spPr/>
    </dgm:pt>
    <dgm:pt modelId="{E3026D48-7D57-4EF9-A316-52AFA41BD97A}" type="pres">
      <dgm:prSet presAssocID="{C13F3EEB-E582-4022-A4AC-086593B6F711}" presName="horzSpace2" presStyleCnt="0"/>
      <dgm:spPr/>
    </dgm:pt>
    <dgm:pt modelId="{1EDAC944-D1D8-4373-9231-4197009F5490}" type="pres">
      <dgm:prSet presAssocID="{C13F3EEB-E582-4022-A4AC-086593B6F711}" presName="tx2" presStyleLbl="revTx" presStyleIdx="11" presStyleCnt="12"/>
      <dgm:spPr/>
      <dgm:t>
        <a:bodyPr/>
        <a:lstStyle/>
        <a:p>
          <a:endParaRPr lang="es-CO"/>
        </a:p>
      </dgm:t>
    </dgm:pt>
    <dgm:pt modelId="{7CD2113F-0D93-455D-B1BF-F3BA53A77C79}" type="pres">
      <dgm:prSet presAssocID="{C13F3EEB-E582-4022-A4AC-086593B6F711}" presName="vert2" presStyleCnt="0"/>
      <dgm:spPr/>
    </dgm:pt>
    <dgm:pt modelId="{5B0C256B-7A65-40F8-9706-35BBB1C84D3F}" type="pres">
      <dgm:prSet presAssocID="{C13F3EEB-E582-4022-A4AC-086593B6F711}" presName="thinLine2b" presStyleLbl="callout" presStyleIdx="10" presStyleCnt="11"/>
      <dgm:spPr/>
    </dgm:pt>
    <dgm:pt modelId="{10C22167-4B66-48D4-8629-786C0EB5B4F3}" type="pres">
      <dgm:prSet presAssocID="{C13F3EEB-E582-4022-A4AC-086593B6F711}" presName="vertSpace2b" presStyleCnt="0"/>
      <dgm:spPr/>
    </dgm:pt>
  </dgm:ptLst>
  <dgm:cxnLst>
    <dgm:cxn modelId="{BA1976DD-1712-4EBE-B60C-D2F1DB656ABC}" srcId="{D6C9BCF2-6007-4DBC-AA15-B3B0403929DB}" destId="{8019778E-FFE2-4F1D-AED1-A9AA5125DDE0}" srcOrd="3" destOrd="0" parTransId="{0CCE529B-362F-446B-BE3B-37E4EFAA718B}" sibTransId="{AFE01207-E52C-4504-9B99-AD19FBEEE317}"/>
    <dgm:cxn modelId="{D16E7FC3-D381-4D9A-9E0C-ED5F5CC73E6F}" type="presOf" srcId="{DE4EDC88-6168-442F-BE39-88E99F973F42}" destId="{394FA204-2258-403C-864B-3636BE2423D4}" srcOrd="0" destOrd="0" presId="urn:microsoft.com/office/officeart/2008/layout/LinedList"/>
    <dgm:cxn modelId="{35C30BF3-0765-4136-9B45-57784B272D4E}" type="presOf" srcId="{DAA004B3-AFFB-4567-866F-28D372EAE8D0}" destId="{5972A29A-FAAF-462B-BE4B-8738852DCE21}" srcOrd="0" destOrd="0" presId="urn:microsoft.com/office/officeart/2008/layout/LinedList"/>
    <dgm:cxn modelId="{F8FB12E5-C62D-4E13-8BBF-56D911F20EC7}" srcId="{D6C9BCF2-6007-4DBC-AA15-B3B0403929DB}" destId="{DE4EDC88-6168-442F-BE39-88E99F973F42}" srcOrd="0" destOrd="0" parTransId="{1A17BEE2-201C-4AF3-A405-292F645CAF12}" sibTransId="{35CDC6EC-4407-4FDB-AFDC-2C5899136614}"/>
    <dgm:cxn modelId="{51E4BADE-D2B8-457C-9179-83E0E460C0C9}" type="presOf" srcId="{D6C9BCF2-6007-4DBC-AA15-B3B0403929DB}" destId="{530921E2-A402-4526-9E0D-7335744E9DEF}" srcOrd="0" destOrd="0" presId="urn:microsoft.com/office/officeart/2008/layout/LinedList"/>
    <dgm:cxn modelId="{2D3B22B4-3B55-4C0A-AF27-F6923B26E83B}" srcId="{D6C9BCF2-6007-4DBC-AA15-B3B0403929DB}" destId="{D1C513C7-9B06-4D5E-99C1-AC72BF24E825}" srcOrd="9" destOrd="0" parTransId="{65DEAC74-8B35-48EE-8077-72AABB863086}" sibTransId="{551E1C47-C91F-4D99-AA66-AC9309718B38}"/>
    <dgm:cxn modelId="{4791B177-0D33-41EE-8AE5-69FEDB990129}" srcId="{D6C9BCF2-6007-4DBC-AA15-B3B0403929DB}" destId="{27079670-D3C7-4D18-9A70-BC22FFA7348E}" srcOrd="7" destOrd="0" parTransId="{A610C5BC-84AB-4ABE-8060-74981E9AA49A}" sibTransId="{CF094156-4980-4D08-84B4-BFAFB3C080FD}"/>
    <dgm:cxn modelId="{4A6B16EA-CA03-4573-9ABA-1E3525A4479D}" srcId="{D6C9BCF2-6007-4DBC-AA15-B3B0403929DB}" destId="{46D9D087-649F-4F0B-A165-78CDB523EBFB}" srcOrd="5" destOrd="0" parTransId="{E69E1AC9-1C98-4CD4-A217-D24D9452FE36}" sibTransId="{03796307-1FAE-4845-9294-266981BD8301}"/>
    <dgm:cxn modelId="{FD4F0E93-2694-4CF1-896A-ECE7E7BE1A63}" type="presOf" srcId="{D1C513C7-9B06-4D5E-99C1-AC72BF24E825}" destId="{4FDA9AD3-319D-40D8-A493-72836B0EC771}" srcOrd="0" destOrd="0" presId="urn:microsoft.com/office/officeart/2008/layout/LinedList"/>
    <dgm:cxn modelId="{5DB3BC25-F108-4B66-9213-AF28E1011998}" type="presOf" srcId="{CB580252-CF1E-40FD-8FFC-6528A24F66AE}" destId="{3930F90C-9C65-4670-981F-4382E22FA698}" srcOrd="0" destOrd="0" presId="urn:microsoft.com/office/officeart/2008/layout/LinedList"/>
    <dgm:cxn modelId="{F08FC133-1F69-4B0E-AF42-0E219D1E7FF2}" srcId="{D6C9BCF2-6007-4DBC-AA15-B3B0403929DB}" destId="{C13F3EEB-E582-4022-A4AC-086593B6F711}" srcOrd="10" destOrd="0" parTransId="{43082BE2-6AFA-4D9F-B755-9A92590F8170}" sibTransId="{AEA5E67E-11F0-49AE-9C2B-990718C62773}"/>
    <dgm:cxn modelId="{663DEF06-33EB-42F7-A007-3A1E4024911D}" srcId="{CE679FCF-9FEB-4AA5-83D1-7A92D81C44B5}" destId="{D6C9BCF2-6007-4DBC-AA15-B3B0403929DB}" srcOrd="0" destOrd="0" parTransId="{E77B1236-7077-45B1-8521-4CA2371AF806}" sibTransId="{DECB1618-9197-4454-B506-549C1A52CB12}"/>
    <dgm:cxn modelId="{0C7BB477-2EFD-479B-B7B0-8C9395271CDA}" type="presOf" srcId="{27079670-D3C7-4D18-9A70-BC22FFA7348E}" destId="{0C40B22B-DF9C-4876-821B-2F44EA9EE08B}" srcOrd="0" destOrd="0" presId="urn:microsoft.com/office/officeart/2008/layout/LinedList"/>
    <dgm:cxn modelId="{56CBC07A-C977-4BF4-A377-F3CAAE9EB2FB}" type="presOf" srcId="{46D9D087-649F-4F0B-A165-78CDB523EBFB}" destId="{E213531C-3813-460B-AD5E-16513603C329}" srcOrd="0" destOrd="0" presId="urn:microsoft.com/office/officeart/2008/layout/LinedList"/>
    <dgm:cxn modelId="{F38773D1-6EA4-4EF3-AE9D-9BD0361A4507}" type="presOf" srcId="{F7ACFB86-0F70-457E-8C3D-747C03D0CA8B}" destId="{97032414-E3EA-4968-8B5B-4B61B85F90EF}" srcOrd="0" destOrd="0" presId="urn:microsoft.com/office/officeart/2008/layout/LinedList"/>
    <dgm:cxn modelId="{83BE58D3-FED3-488E-BED2-22B13E72CC7A}" srcId="{D6C9BCF2-6007-4DBC-AA15-B3B0403929DB}" destId="{F7ACFB86-0F70-457E-8C3D-747C03D0CA8B}" srcOrd="6" destOrd="0" parTransId="{1D42D1A9-C328-4529-B367-21EFAFE609BF}" sibTransId="{BA165796-6042-4911-944D-6B77CD59DEAB}"/>
    <dgm:cxn modelId="{91DF6C26-9E94-4264-9FA7-707F4FD0D3D7}" srcId="{D6C9BCF2-6007-4DBC-AA15-B3B0403929DB}" destId="{7F9D4DBB-DE86-458E-8F05-6A7E26775C24}" srcOrd="2" destOrd="0" parTransId="{F2C74814-5986-43BA-93E9-26819D8A0DC4}" sibTransId="{D035D738-2B15-4E1C-A6B1-9BC292FADD22}"/>
    <dgm:cxn modelId="{C96D6675-6722-4D58-90D3-87E05DAFB42A}" srcId="{D6C9BCF2-6007-4DBC-AA15-B3B0403929DB}" destId="{CB580252-CF1E-40FD-8FFC-6528A24F66AE}" srcOrd="4" destOrd="0" parTransId="{421A013E-E132-4B39-A396-8AF3DD96518B}" sibTransId="{F9034A3B-2D9F-4CD8-9597-2CA4B332286F}"/>
    <dgm:cxn modelId="{2C5670CD-0154-4983-AAC0-1B6E4ACB66B5}" srcId="{D6C9BCF2-6007-4DBC-AA15-B3B0403929DB}" destId="{FDA2E16C-8567-4595-B09E-29E0140C43AE}" srcOrd="8" destOrd="0" parTransId="{1883637F-B9D2-4814-B824-B993CDEBD428}" sibTransId="{C4418CD3-E249-4311-B5E4-EEFFB669D33A}"/>
    <dgm:cxn modelId="{58FEB1B7-0920-4281-9BDE-DD9C6F9648DF}" type="presOf" srcId="{7F9D4DBB-DE86-458E-8F05-6A7E26775C24}" destId="{9AE08E94-2131-4502-986B-D1CA5A2913A3}" srcOrd="0" destOrd="0" presId="urn:microsoft.com/office/officeart/2008/layout/LinedList"/>
    <dgm:cxn modelId="{A262A560-7D11-4953-B3D1-9157FE14B523}" type="presOf" srcId="{CE679FCF-9FEB-4AA5-83D1-7A92D81C44B5}" destId="{AE984256-8E0D-4B0F-BCCB-256F34D7BCA0}" srcOrd="0" destOrd="0" presId="urn:microsoft.com/office/officeart/2008/layout/LinedList"/>
    <dgm:cxn modelId="{390CA69F-77AE-4C9C-8BE9-E3C9E6F79F22}" type="presOf" srcId="{8019778E-FFE2-4F1D-AED1-A9AA5125DDE0}" destId="{43966FA2-971C-4507-8464-1D1D65CA2401}" srcOrd="0" destOrd="0" presId="urn:microsoft.com/office/officeart/2008/layout/LinedList"/>
    <dgm:cxn modelId="{41C1DB9B-47EB-4D87-B18F-C3663C82E785}" srcId="{D6C9BCF2-6007-4DBC-AA15-B3B0403929DB}" destId="{DAA004B3-AFFB-4567-866F-28D372EAE8D0}" srcOrd="1" destOrd="0" parTransId="{8037FC32-E717-461F-98BA-FB3004975DDD}" sibTransId="{019C149B-EE9F-4282-BCBB-8CBF86FE2A1A}"/>
    <dgm:cxn modelId="{9E6B847C-D67C-441C-976F-611E57367849}" type="presOf" srcId="{FDA2E16C-8567-4595-B09E-29E0140C43AE}" destId="{36E46419-1791-4D72-B9D6-2BDAF14361B7}" srcOrd="0" destOrd="0" presId="urn:microsoft.com/office/officeart/2008/layout/LinedList"/>
    <dgm:cxn modelId="{B86E6656-0BB0-40C0-9A50-0F9016DD2A76}" type="presOf" srcId="{C13F3EEB-E582-4022-A4AC-086593B6F711}" destId="{1EDAC944-D1D8-4373-9231-4197009F5490}" srcOrd="0" destOrd="0" presId="urn:microsoft.com/office/officeart/2008/layout/LinedList"/>
    <dgm:cxn modelId="{5C6587D4-D30B-4DED-8B48-6DC707425724}" type="presParOf" srcId="{AE984256-8E0D-4B0F-BCCB-256F34D7BCA0}" destId="{0DD469C7-5CCF-473E-BE45-49CBB688DFD8}" srcOrd="0" destOrd="0" presId="urn:microsoft.com/office/officeart/2008/layout/LinedList"/>
    <dgm:cxn modelId="{AA3AA19B-6005-40A7-A6EF-806E00A72B7E}" type="presParOf" srcId="{AE984256-8E0D-4B0F-BCCB-256F34D7BCA0}" destId="{966B9706-CE33-4543-B9FE-BEE6664A3525}" srcOrd="1" destOrd="0" presId="urn:microsoft.com/office/officeart/2008/layout/LinedList"/>
    <dgm:cxn modelId="{CA5ABA0D-EDEE-4A49-9F01-4108AA9B557B}" type="presParOf" srcId="{966B9706-CE33-4543-B9FE-BEE6664A3525}" destId="{530921E2-A402-4526-9E0D-7335744E9DEF}" srcOrd="0" destOrd="0" presId="urn:microsoft.com/office/officeart/2008/layout/LinedList"/>
    <dgm:cxn modelId="{FD5A29D1-A93D-4557-A572-E46A953E593F}" type="presParOf" srcId="{966B9706-CE33-4543-B9FE-BEE6664A3525}" destId="{A07DBEA5-8A60-44F6-8045-7699EABE76DE}" srcOrd="1" destOrd="0" presId="urn:microsoft.com/office/officeart/2008/layout/LinedList"/>
    <dgm:cxn modelId="{B1FE4D8F-DF55-4E00-A32F-513CC011B525}" type="presParOf" srcId="{A07DBEA5-8A60-44F6-8045-7699EABE76DE}" destId="{959A221B-AFF7-45AD-95FD-6AD7AE9CBEC9}" srcOrd="0" destOrd="0" presId="urn:microsoft.com/office/officeart/2008/layout/LinedList"/>
    <dgm:cxn modelId="{9FED02EC-A6F0-4E50-AE34-313D5BDCE09C}" type="presParOf" srcId="{A07DBEA5-8A60-44F6-8045-7699EABE76DE}" destId="{93FCFAB1-8E10-4E37-81D5-A04F87BC0DEE}" srcOrd="1" destOrd="0" presId="urn:microsoft.com/office/officeart/2008/layout/LinedList"/>
    <dgm:cxn modelId="{5CBD4152-65D3-4F2F-A8D3-32F178C82968}" type="presParOf" srcId="{93FCFAB1-8E10-4E37-81D5-A04F87BC0DEE}" destId="{75F13DFD-F8D1-4D2C-8643-265F22739098}" srcOrd="0" destOrd="0" presId="urn:microsoft.com/office/officeart/2008/layout/LinedList"/>
    <dgm:cxn modelId="{EB8AAA10-183F-4D97-994F-D6E1DB30E202}" type="presParOf" srcId="{93FCFAB1-8E10-4E37-81D5-A04F87BC0DEE}" destId="{394FA204-2258-403C-864B-3636BE2423D4}" srcOrd="1" destOrd="0" presId="urn:microsoft.com/office/officeart/2008/layout/LinedList"/>
    <dgm:cxn modelId="{5C047CA3-A705-4E0A-BB0F-8C17DF57C197}" type="presParOf" srcId="{93FCFAB1-8E10-4E37-81D5-A04F87BC0DEE}" destId="{BB2E4110-2590-4026-AC91-851A55627D39}" srcOrd="2" destOrd="0" presId="urn:microsoft.com/office/officeart/2008/layout/LinedList"/>
    <dgm:cxn modelId="{4CB8EAED-A5F5-485A-B90B-A901BE461489}" type="presParOf" srcId="{A07DBEA5-8A60-44F6-8045-7699EABE76DE}" destId="{D86B17C0-F240-4DC3-B01F-7D00E10F8B52}" srcOrd="2" destOrd="0" presId="urn:microsoft.com/office/officeart/2008/layout/LinedList"/>
    <dgm:cxn modelId="{CE6DCB15-A51D-4315-BB58-CA24E44A99FF}" type="presParOf" srcId="{A07DBEA5-8A60-44F6-8045-7699EABE76DE}" destId="{B2392062-AEE2-4F6F-ADD1-56109B6E01A5}" srcOrd="3" destOrd="0" presId="urn:microsoft.com/office/officeart/2008/layout/LinedList"/>
    <dgm:cxn modelId="{DB4D1109-D1A4-4EF1-8361-385084E32C41}" type="presParOf" srcId="{A07DBEA5-8A60-44F6-8045-7699EABE76DE}" destId="{F9C689FD-989C-4A34-831F-C1AA26A190F7}" srcOrd="4" destOrd="0" presId="urn:microsoft.com/office/officeart/2008/layout/LinedList"/>
    <dgm:cxn modelId="{83C7ABFC-38C1-4FD1-BC32-A50F39465054}" type="presParOf" srcId="{F9C689FD-989C-4A34-831F-C1AA26A190F7}" destId="{3CB39402-5D7C-4EB7-83A5-02F61D24AE53}" srcOrd="0" destOrd="0" presId="urn:microsoft.com/office/officeart/2008/layout/LinedList"/>
    <dgm:cxn modelId="{0B7E6776-84FD-4FDD-BFEE-240147464F1F}" type="presParOf" srcId="{F9C689FD-989C-4A34-831F-C1AA26A190F7}" destId="{5972A29A-FAAF-462B-BE4B-8738852DCE21}" srcOrd="1" destOrd="0" presId="urn:microsoft.com/office/officeart/2008/layout/LinedList"/>
    <dgm:cxn modelId="{B5A294E8-235A-4BC1-99DF-BD2FBAD67EFA}" type="presParOf" srcId="{F9C689FD-989C-4A34-831F-C1AA26A190F7}" destId="{DCF36A4E-8D15-4AAD-9C00-F3115C3C3E56}" srcOrd="2" destOrd="0" presId="urn:microsoft.com/office/officeart/2008/layout/LinedList"/>
    <dgm:cxn modelId="{ADA0CFE0-753E-40C5-9AF0-020CD7CD9DF3}" type="presParOf" srcId="{A07DBEA5-8A60-44F6-8045-7699EABE76DE}" destId="{5F79AE4F-9C8E-44A2-BACF-7DB1CE997D6F}" srcOrd="5" destOrd="0" presId="urn:microsoft.com/office/officeart/2008/layout/LinedList"/>
    <dgm:cxn modelId="{56B673A6-EE30-437F-BE5E-0B4232C09CFF}" type="presParOf" srcId="{A07DBEA5-8A60-44F6-8045-7699EABE76DE}" destId="{65931009-29EA-4E95-8A2A-A5450F7F1B72}" srcOrd="6" destOrd="0" presId="urn:microsoft.com/office/officeart/2008/layout/LinedList"/>
    <dgm:cxn modelId="{F6803590-603F-4840-AEAC-FAE701D7DBE3}" type="presParOf" srcId="{A07DBEA5-8A60-44F6-8045-7699EABE76DE}" destId="{B00C6E31-F68A-47BD-ACF9-AFA5D3575AF2}" srcOrd="7" destOrd="0" presId="urn:microsoft.com/office/officeart/2008/layout/LinedList"/>
    <dgm:cxn modelId="{136FF9DD-0117-4772-91AC-AC22A29E31EB}" type="presParOf" srcId="{B00C6E31-F68A-47BD-ACF9-AFA5D3575AF2}" destId="{885AE0BF-9694-439A-8143-8D8015AA3079}" srcOrd="0" destOrd="0" presId="urn:microsoft.com/office/officeart/2008/layout/LinedList"/>
    <dgm:cxn modelId="{D4B4252F-A27A-40A5-A667-2CEA47727DC5}" type="presParOf" srcId="{B00C6E31-F68A-47BD-ACF9-AFA5D3575AF2}" destId="{9AE08E94-2131-4502-986B-D1CA5A2913A3}" srcOrd="1" destOrd="0" presId="urn:microsoft.com/office/officeart/2008/layout/LinedList"/>
    <dgm:cxn modelId="{91CCBB35-38A0-46AA-A83C-E9FEE0707BCC}" type="presParOf" srcId="{B00C6E31-F68A-47BD-ACF9-AFA5D3575AF2}" destId="{2329203B-6E03-40B6-90CE-7E15F4A71FFE}" srcOrd="2" destOrd="0" presId="urn:microsoft.com/office/officeart/2008/layout/LinedList"/>
    <dgm:cxn modelId="{DB3E0E6F-DFA1-453E-8B40-FA623EB80CCD}" type="presParOf" srcId="{A07DBEA5-8A60-44F6-8045-7699EABE76DE}" destId="{4CFBB837-AD4C-4442-ACBB-3F2EE943FAE9}" srcOrd="8" destOrd="0" presId="urn:microsoft.com/office/officeart/2008/layout/LinedList"/>
    <dgm:cxn modelId="{B02C99E1-EDEB-4617-BC1E-B4370F3FC235}" type="presParOf" srcId="{A07DBEA5-8A60-44F6-8045-7699EABE76DE}" destId="{F328E34D-C4F9-4B5A-BCEE-5B47F7F84088}" srcOrd="9" destOrd="0" presId="urn:microsoft.com/office/officeart/2008/layout/LinedList"/>
    <dgm:cxn modelId="{1D165A2A-659A-487C-9CEB-75EBD3683380}" type="presParOf" srcId="{A07DBEA5-8A60-44F6-8045-7699EABE76DE}" destId="{36090197-31A0-4D28-BB30-3DB466EA70E5}" srcOrd="10" destOrd="0" presId="urn:microsoft.com/office/officeart/2008/layout/LinedList"/>
    <dgm:cxn modelId="{B73052EE-73E6-48DC-B452-84C83F5D02A5}" type="presParOf" srcId="{36090197-31A0-4D28-BB30-3DB466EA70E5}" destId="{ABBE7CA5-8CBD-430F-8E33-CD04B44EA1B8}" srcOrd="0" destOrd="0" presId="urn:microsoft.com/office/officeart/2008/layout/LinedList"/>
    <dgm:cxn modelId="{8A165933-4CFB-4E80-A384-CACC3213855C}" type="presParOf" srcId="{36090197-31A0-4D28-BB30-3DB466EA70E5}" destId="{43966FA2-971C-4507-8464-1D1D65CA2401}" srcOrd="1" destOrd="0" presId="urn:microsoft.com/office/officeart/2008/layout/LinedList"/>
    <dgm:cxn modelId="{00F1DAC2-94D4-4A02-BAA4-DE5856CD7747}" type="presParOf" srcId="{36090197-31A0-4D28-BB30-3DB466EA70E5}" destId="{FD5DD018-7C1B-4997-A734-A1E2B0328C18}" srcOrd="2" destOrd="0" presId="urn:microsoft.com/office/officeart/2008/layout/LinedList"/>
    <dgm:cxn modelId="{9F44A800-D895-40BF-9AD7-D6B900612268}" type="presParOf" srcId="{A07DBEA5-8A60-44F6-8045-7699EABE76DE}" destId="{39845C00-AEF9-4FEA-93BC-D0DC66F67088}" srcOrd="11" destOrd="0" presId="urn:microsoft.com/office/officeart/2008/layout/LinedList"/>
    <dgm:cxn modelId="{76394CD3-E372-4EBA-B26B-351535F7540D}" type="presParOf" srcId="{A07DBEA5-8A60-44F6-8045-7699EABE76DE}" destId="{649CFE4A-6C95-4534-BFC0-B49880D7B1E2}" srcOrd="12" destOrd="0" presId="urn:microsoft.com/office/officeart/2008/layout/LinedList"/>
    <dgm:cxn modelId="{50BFC336-670D-42CB-915C-5382EA4467BA}" type="presParOf" srcId="{A07DBEA5-8A60-44F6-8045-7699EABE76DE}" destId="{8E911645-98A6-4BCB-BD60-0CECF2F01802}" srcOrd="13" destOrd="0" presId="urn:microsoft.com/office/officeart/2008/layout/LinedList"/>
    <dgm:cxn modelId="{4C38015F-7950-43D7-9C41-520E7AE3D20F}" type="presParOf" srcId="{8E911645-98A6-4BCB-BD60-0CECF2F01802}" destId="{7A96D273-08CC-4B0E-835A-5E94FF39D717}" srcOrd="0" destOrd="0" presId="urn:microsoft.com/office/officeart/2008/layout/LinedList"/>
    <dgm:cxn modelId="{323124D1-4FD4-4C81-BAC9-9D8F83B3C310}" type="presParOf" srcId="{8E911645-98A6-4BCB-BD60-0CECF2F01802}" destId="{3930F90C-9C65-4670-981F-4382E22FA698}" srcOrd="1" destOrd="0" presId="urn:microsoft.com/office/officeart/2008/layout/LinedList"/>
    <dgm:cxn modelId="{A6E772EA-D571-444F-B505-FB96630E1107}" type="presParOf" srcId="{8E911645-98A6-4BCB-BD60-0CECF2F01802}" destId="{B0A5C33B-DBF4-4830-944F-04F94978B150}" srcOrd="2" destOrd="0" presId="urn:microsoft.com/office/officeart/2008/layout/LinedList"/>
    <dgm:cxn modelId="{55598155-6BE9-4BAA-B7AD-6F39E2574C8A}" type="presParOf" srcId="{A07DBEA5-8A60-44F6-8045-7699EABE76DE}" destId="{303ABEB1-11DA-441F-8994-919DCD927CB6}" srcOrd="14" destOrd="0" presId="urn:microsoft.com/office/officeart/2008/layout/LinedList"/>
    <dgm:cxn modelId="{2A0275D2-BCD8-4439-9232-775F2E7CCD25}" type="presParOf" srcId="{A07DBEA5-8A60-44F6-8045-7699EABE76DE}" destId="{9FEA7FF9-E695-484D-A08F-5B2822EE0948}" srcOrd="15" destOrd="0" presId="urn:microsoft.com/office/officeart/2008/layout/LinedList"/>
    <dgm:cxn modelId="{3CC350AE-202A-431B-9136-49BA36DDA693}" type="presParOf" srcId="{A07DBEA5-8A60-44F6-8045-7699EABE76DE}" destId="{D81079DD-9DE9-42A3-9EC5-412D8B575D58}" srcOrd="16" destOrd="0" presId="urn:microsoft.com/office/officeart/2008/layout/LinedList"/>
    <dgm:cxn modelId="{391EA760-4147-41F3-9219-4E2D6102C92C}" type="presParOf" srcId="{D81079DD-9DE9-42A3-9EC5-412D8B575D58}" destId="{C76D498D-8BE1-4688-BDD9-752F1F1EFDDE}" srcOrd="0" destOrd="0" presId="urn:microsoft.com/office/officeart/2008/layout/LinedList"/>
    <dgm:cxn modelId="{5D6FF2B4-F93A-4C5F-B656-FAEC16E3AED8}" type="presParOf" srcId="{D81079DD-9DE9-42A3-9EC5-412D8B575D58}" destId="{E213531C-3813-460B-AD5E-16513603C329}" srcOrd="1" destOrd="0" presId="urn:microsoft.com/office/officeart/2008/layout/LinedList"/>
    <dgm:cxn modelId="{1EFDB182-D704-40A1-913F-3C2CDE93F958}" type="presParOf" srcId="{D81079DD-9DE9-42A3-9EC5-412D8B575D58}" destId="{CF15C355-0289-4886-844E-D18F31723A91}" srcOrd="2" destOrd="0" presId="urn:microsoft.com/office/officeart/2008/layout/LinedList"/>
    <dgm:cxn modelId="{351CE75F-14C0-470E-BE61-B6A12A40411C}" type="presParOf" srcId="{A07DBEA5-8A60-44F6-8045-7699EABE76DE}" destId="{F5D30539-4D6C-47A2-8961-0015288C949B}" srcOrd="17" destOrd="0" presId="urn:microsoft.com/office/officeart/2008/layout/LinedList"/>
    <dgm:cxn modelId="{BCFF760D-2629-44AE-889F-5AB15862653C}" type="presParOf" srcId="{A07DBEA5-8A60-44F6-8045-7699EABE76DE}" destId="{B0E21DBB-B04B-4C70-B66D-61F953ECB8FE}" srcOrd="18" destOrd="0" presId="urn:microsoft.com/office/officeart/2008/layout/LinedList"/>
    <dgm:cxn modelId="{9B5D97D3-ADC5-4AB4-BB47-F3C11D3A3F07}" type="presParOf" srcId="{A07DBEA5-8A60-44F6-8045-7699EABE76DE}" destId="{20E3CCD7-FB4E-428D-9C67-C739CF5AC692}" srcOrd="19" destOrd="0" presId="urn:microsoft.com/office/officeart/2008/layout/LinedList"/>
    <dgm:cxn modelId="{3C121305-9579-474F-92F0-F84CD353A3E1}" type="presParOf" srcId="{20E3CCD7-FB4E-428D-9C67-C739CF5AC692}" destId="{F1DA0D72-7494-499A-A73C-E73E5085A4EE}" srcOrd="0" destOrd="0" presId="urn:microsoft.com/office/officeart/2008/layout/LinedList"/>
    <dgm:cxn modelId="{9DA3BD6B-0DF7-4AFD-87A0-14EEE0AA1F3C}" type="presParOf" srcId="{20E3CCD7-FB4E-428D-9C67-C739CF5AC692}" destId="{97032414-E3EA-4968-8B5B-4B61B85F90EF}" srcOrd="1" destOrd="0" presId="urn:microsoft.com/office/officeart/2008/layout/LinedList"/>
    <dgm:cxn modelId="{AAF1950E-986B-406B-A01A-85373B63FE3D}" type="presParOf" srcId="{20E3CCD7-FB4E-428D-9C67-C739CF5AC692}" destId="{E5B61232-D5F3-4AD4-9BA8-9CEBB2ABEB1A}" srcOrd="2" destOrd="0" presId="urn:microsoft.com/office/officeart/2008/layout/LinedList"/>
    <dgm:cxn modelId="{BBD3739F-3D8F-4830-AEBE-54C9A3E76293}" type="presParOf" srcId="{A07DBEA5-8A60-44F6-8045-7699EABE76DE}" destId="{200CD3FE-CC35-469D-AD14-9C36523C1AD9}" srcOrd="20" destOrd="0" presId="urn:microsoft.com/office/officeart/2008/layout/LinedList"/>
    <dgm:cxn modelId="{DDE149D8-5474-4B18-8029-6A98CC8EA0FF}" type="presParOf" srcId="{A07DBEA5-8A60-44F6-8045-7699EABE76DE}" destId="{D1868B8A-7A71-43A3-836A-977A2F97A6CB}" srcOrd="21" destOrd="0" presId="urn:microsoft.com/office/officeart/2008/layout/LinedList"/>
    <dgm:cxn modelId="{109F9EC8-188B-449B-8C87-1712516732D5}" type="presParOf" srcId="{A07DBEA5-8A60-44F6-8045-7699EABE76DE}" destId="{FBD0E85B-3060-4A7D-ACBC-32436BB34DE5}" srcOrd="22" destOrd="0" presId="urn:microsoft.com/office/officeart/2008/layout/LinedList"/>
    <dgm:cxn modelId="{ECE9B009-9FF7-4EDD-9684-CA5439E5D84E}" type="presParOf" srcId="{FBD0E85B-3060-4A7D-ACBC-32436BB34DE5}" destId="{5103F5D3-A869-4AD3-870A-2A907A45D31F}" srcOrd="0" destOrd="0" presId="urn:microsoft.com/office/officeart/2008/layout/LinedList"/>
    <dgm:cxn modelId="{8A9806CC-EF29-4B81-9145-DC90D60E23DA}" type="presParOf" srcId="{FBD0E85B-3060-4A7D-ACBC-32436BB34DE5}" destId="{0C40B22B-DF9C-4876-821B-2F44EA9EE08B}" srcOrd="1" destOrd="0" presId="urn:microsoft.com/office/officeart/2008/layout/LinedList"/>
    <dgm:cxn modelId="{E6A41011-B66D-4A06-A62E-B86ECB6F7CD0}" type="presParOf" srcId="{FBD0E85B-3060-4A7D-ACBC-32436BB34DE5}" destId="{C60B9347-D06C-44FB-A83C-A1E3BD8C9AB1}" srcOrd="2" destOrd="0" presId="urn:microsoft.com/office/officeart/2008/layout/LinedList"/>
    <dgm:cxn modelId="{2D2E0012-E581-4A5F-93BF-53D3F5F9B6C3}" type="presParOf" srcId="{A07DBEA5-8A60-44F6-8045-7699EABE76DE}" destId="{ED81E222-67F0-41F5-BF1A-C9675EE749F4}" srcOrd="23" destOrd="0" presId="urn:microsoft.com/office/officeart/2008/layout/LinedList"/>
    <dgm:cxn modelId="{35405CC0-3CC7-4B1F-BDC9-BDB6C981A08E}" type="presParOf" srcId="{A07DBEA5-8A60-44F6-8045-7699EABE76DE}" destId="{A2C7A655-7B19-4AB2-90FF-8412249E3910}" srcOrd="24" destOrd="0" presId="urn:microsoft.com/office/officeart/2008/layout/LinedList"/>
    <dgm:cxn modelId="{FBBD7FAA-488E-4D34-9F58-EDA65B6566F2}" type="presParOf" srcId="{A07DBEA5-8A60-44F6-8045-7699EABE76DE}" destId="{91692114-C81E-4A79-A40D-3C9CB04238B4}" srcOrd="25" destOrd="0" presId="urn:microsoft.com/office/officeart/2008/layout/LinedList"/>
    <dgm:cxn modelId="{65E42560-269C-4508-B322-2401D7C9DF12}" type="presParOf" srcId="{91692114-C81E-4A79-A40D-3C9CB04238B4}" destId="{26AB0FDD-0A3C-45AB-BA26-C2E736FE8ACD}" srcOrd="0" destOrd="0" presId="urn:microsoft.com/office/officeart/2008/layout/LinedList"/>
    <dgm:cxn modelId="{DC7733E0-3C1C-4608-98A7-D51C00B1EDDD}" type="presParOf" srcId="{91692114-C81E-4A79-A40D-3C9CB04238B4}" destId="{36E46419-1791-4D72-B9D6-2BDAF14361B7}" srcOrd="1" destOrd="0" presId="urn:microsoft.com/office/officeart/2008/layout/LinedList"/>
    <dgm:cxn modelId="{AFB02D5A-72F1-4046-9444-3E8F5810405E}" type="presParOf" srcId="{91692114-C81E-4A79-A40D-3C9CB04238B4}" destId="{1AF81442-DA30-4C94-B624-CD1BD490213D}" srcOrd="2" destOrd="0" presId="urn:microsoft.com/office/officeart/2008/layout/LinedList"/>
    <dgm:cxn modelId="{E2026A34-31F0-4BE7-94F4-207E6B139BC4}" type="presParOf" srcId="{A07DBEA5-8A60-44F6-8045-7699EABE76DE}" destId="{80BB5913-9953-4FFD-A2D1-B2384BF59201}" srcOrd="26" destOrd="0" presId="urn:microsoft.com/office/officeart/2008/layout/LinedList"/>
    <dgm:cxn modelId="{22CCE876-B7BF-4953-BA72-879FCF97A054}" type="presParOf" srcId="{A07DBEA5-8A60-44F6-8045-7699EABE76DE}" destId="{346B749C-6FD0-4E4A-9A73-7326F287D683}" srcOrd="27" destOrd="0" presId="urn:microsoft.com/office/officeart/2008/layout/LinedList"/>
    <dgm:cxn modelId="{02A41BD7-F1CD-46E8-BD03-CAB0E2DA4A43}" type="presParOf" srcId="{A07DBEA5-8A60-44F6-8045-7699EABE76DE}" destId="{92EB9D42-6304-4E0B-921F-FC8369A2734E}" srcOrd="28" destOrd="0" presId="urn:microsoft.com/office/officeart/2008/layout/LinedList"/>
    <dgm:cxn modelId="{66E5952D-719D-4C0F-BE7C-F48BB07A82D0}" type="presParOf" srcId="{92EB9D42-6304-4E0B-921F-FC8369A2734E}" destId="{539191EC-DA9B-4E9E-B236-8DFE676DB4BF}" srcOrd="0" destOrd="0" presId="urn:microsoft.com/office/officeart/2008/layout/LinedList"/>
    <dgm:cxn modelId="{91099DCF-61DF-42A1-93F0-EEC672D5A710}" type="presParOf" srcId="{92EB9D42-6304-4E0B-921F-FC8369A2734E}" destId="{4FDA9AD3-319D-40D8-A493-72836B0EC771}" srcOrd="1" destOrd="0" presId="urn:microsoft.com/office/officeart/2008/layout/LinedList"/>
    <dgm:cxn modelId="{4C7BC436-455E-4B3A-9C0F-33070962B900}" type="presParOf" srcId="{92EB9D42-6304-4E0B-921F-FC8369A2734E}" destId="{D70F0B82-D135-4BD2-A033-DFBC51AC4ED0}" srcOrd="2" destOrd="0" presId="urn:microsoft.com/office/officeart/2008/layout/LinedList"/>
    <dgm:cxn modelId="{3AC11443-51D0-43AF-9B2B-198342CB2EDE}" type="presParOf" srcId="{A07DBEA5-8A60-44F6-8045-7699EABE76DE}" destId="{3B3D4785-6D19-4314-B3B2-2B86BC235ABA}" srcOrd="29" destOrd="0" presId="urn:microsoft.com/office/officeart/2008/layout/LinedList"/>
    <dgm:cxn modelId="{308796B5-432F-49F7-B809-5DEE1A31FB8B}" type="presParOf" srcId="{A07DBEA5-8A60-44F6-8045-7699EABE76DE}" destId="{AC28B022-6F35-46F1-9FF9-BB58A6DC866D}" srcOrd="30" destOrd="0" presId="urn:microsoft.com/office/officeart/2008/layout/LinedList"/>
    <dgm:cxn modelId="{6CDAE03A-C73D-4AB8-9D5C-5023A3AEBF7F}" type="presParOf" srcId="{A07DBEA5-8A60-44F6-8045-7699EABE76DE}" destId="{C539847C-45A1-4E85-9BDC-FD50CD99AA23}" srcOrd="31" destOrd="0" presId="urn:microsoft.com/office/officeart/2008/layout/LinedList"/>
    <dgm:cxn modelId="{AE29DDB4-554A-4044-8F38-DBFDA7BB5284}" type="presParOf" srcId="{C539847C-45A1-4E85-9BDC-FD50CD99AA23}" destId="{E3026D48-7D57-4EF9-A316-52AFA41BD97A}" srcOrd="0" destOrd="0" presId="urn:microsoft.com/office/officeart/2008/layout/LinedList"/>
    <dgm:cxn modelId="{81506922-DA4E-40A0-A5F2-741FCE7F263E}" type="presParOf" srcId="{C539847C-45A1-4E85-9BDC-FD50CD99AA23}" destId="{1EDAC944-D1D8-4373-9231-4197009F5490}" srcOrd="1" destOrd="0" presId="urn:microsoft.com/office/officeart/2008/layout/LinedList"/>
    <dgm:cxn modelId="{9CEE6CA4-1188-4429-99CE-C128916B5349}" type="presParOf" srcId="{C539847C-45A1-4E85-9BDC-FD50CD99AA23}" destId="{7CD2113F-0D93-455D-B1BF-F3BA53A77C79}" srcOrd="2" destOrd="0" presId="urn:microsoft.com/office/officeart/2008/layout/LinedList"/>
    <dgm:cxn modelId="{5203BCAC-4712-4D32-BCB1-293897B30997}" type="presParOf" srcId="{A07DBEA5-8A60-44F6-8045-7699EABE76DE}" destId="{5B0C256B-7A65-40F8-9706-35BBB1C84D3F}" srcOrd="32" destOrd="0" presId="urn:microsoft.com/office/officeart/2008/layout/LinedList"/>
    <dgm:cxn modelId="{3CDACD42-9261-4D64-BCDE-16452E96B74F}" type="presParOf" srcId="{A07DBEA5-8A60-44F6-8045-7699EABE76DE}" destId="{10C22167-4B66-48D4-8629-786C0EB5B4F3}" srcOrd="3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E679FCF-9FEB-4AA5-83D1-7A92D81C44B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D6C9BCF2-6007-4DBC-AA15-B3B0403929DB}">
      <dgm:prSet phldrT="[Texto]"/>
      <dgm:spPr/>
      <dgm:t>
        <a:bodyPr/>
        <a:lstStyle/>
        <a:p>
          <a:r>
            <a:rPr lang="es-CO" dirty="0" smtClean="0"/>
            <a:t>Servidores</a:t>
          </a:r>
          <a:endParaRPr lang="es-CO" dirty="0"/>
        </a:p>
      </dgm:t>
    </dgm:pt>
    <dgm:pt modelId="{E77B1236-7077-45B1-8521-4CA2371AF806}" type="parTrans" cxnId="{663DEF06-33EB-42F7-A007-3A1E4024911D}">
      <dgm:prSet/>
      <dgm:spPr/>
      <dgm:t>
        <a:bodyPr/>
        <a:lstStyle/>
        <a:p>
          <a:endParaRPr lang="es-CO"/>
        </a:p>
      </dgm:t>
    </dgm:pt>
    <dgm:pt modelId="{DECB1618-9197-4454-B506-549C1A52CB12}" type="sibTrans" cxnId="{663DEF06-33EB-42F7-A007-3A1E4024911D}">
      <dgm:prSet/>
      <dgm:spPr/>
      <dgm:t>
        <a:bodyPr/>
        <a:lstStyle/>
        <a:p>
          <a:endParaRPr lang="es-CO"/>
        </a:p>
      </dgm:t>
    </dgm:pt>
    <dgm:pt modelId="{DE4EDC88-6168-442F-BE39-88E99F973F42}">
      <dgm:prSet phldrT="[Texto]"/>
      <dgm:spPr/>
      <dgm:t>
        <a:bodyPr/>
        <a:lstStyle/>
        <a:p>
          <a:r>
            <a:rPr lang="es-CO" dirty="0" smtClean="0"/>
            <a:t>Levántate Temprano, saluda, sonríe</a:t>
          </a:r>
          <a:endParaRPr lang="es-CO" dirty="0"/>
        </a:p>
      </dgm:t>
    </dgm:pt>
    <dgm:pt modelId="{1A17BEE2-201C-4AF3-A405-292F645CAF12}" type="parTrans" cxnId="{F8FB12E5-C62D-4E13-8BBF-56D911F20EC7}">
      <dgm:prSet/>
      <dgm:spPr/>
      <dgm:t>
        <a:bodyPr/>
        <a:lstStyle/>
        <a:p>
          <a:endParaRPr lang="es-CO"/>
        </a:p>
      </dgm:t>
    </dgm:pt>
    <dgm:pt modelId="{35CDC6EC-4407-4FDB-AFDC-2C5899136614}" type="sibTrans" cxnId="{F8FB12E5-C62D-4E13-8BBF-56D911F20EC7}">
      <dgm:prSet/>
      <dgm:spPr/>
      <dgm:t>
        <a:bodyPr/>
        <a:lstStyle/>
        <a:p>
          <a:endParaRPr lang="es-CO"/>
        </a:p>
      </dgm:t>
    </dgm:pt>
    <dgm:pt modelId="{7F9D4DBB-DE86-458E-8F05-6A7E26775C24}">
      <dgm:prSet phldrT="[Texto]"/>
      <dgm:spPr/>
      <dgm:t>
        <a:bodyPr/>
        <a:lstStyle/>
        <a:p>
          <a:r>
            <a:rPr lang="es-CO" dirty="0" smtClean="0"/>
            <a:t>Planifica tu Jornada Laboral. “Escribe”.</a:t>
          </a:r>
          <a:endParaRPr lang="es-CO" dirty="0"/>
        </a:p>
      </dgm:t>
    </dgm:pt>
    <dgm:pt modelId="{F2C74814-5986-43BA-93E9-26819D8A0DC4}" type="parTrans" cxnId="{91DF6C26-9E94-4264-9FA7-707F4FD0D3D7}">
      <dgm:prSet/>
      <dgm:spPr/>
      <dgm:t>
        <a:bodyPr/>
        <a:lstStyle/>
        <a:p>
          <a:endParaRPr lang="es-CO"/>
        </a:p>
      </dgm:t>
    </dgm:pt>
    <dgm:pt modelId="{D035D738-2B15-4E1C-A6B1-9BC292FADD22}" type="sibTrans" cxnId="{91DF6C26-9E94-4264-9FA7-707F4FD0D3D7}">
      <dgm:prSet/>
      <dgm:spPr/>
      <dgm:t>
        <a:bodyPr/>
        <a:lstStyle/>
        <a:p>
          <a:endParaRPr lang="es-CO"/>
        </a:p>
      </dgm:t>
    </dgm:pt>
    <dgm:pt modelId="{5DBD30E2-162B-4701-B900-BE49D07F5FEB}">
      <dgm:prSet phldrT="[Texto]"/>
      <dgm:spPr/>
      <dgm:t>
        <a:bodyPr/>
        <a:lstStyle/>
        <a:p>
          <a:r>
            <a:rPr lang="es-CO" dirty="0" smtClean="0"/>
            <a:t>Organiza tus tareas de lo mas complicado a lo mas sencillo</a:t>
          </a:r>
          <a:endParaRPr lang="es-CO" dirty="0"/>
        </a:p>
      </dgm:t>
    </dgm:pt>
    <dgm:pt modelId="{DB889AF6-3C79-48B5-B831-E1CF1DC32106}" type="parTrans" cxnId="{46B8D971-B85F-4316-B3E8-CF2C12DC717B}">
      <dgm:prSet/>
      <dgm:spPr/>
      <dgm:t>
        <a:bodyPr/>
        <a:lstStyle/>
        <a:p>
          <a:endParaRPr lang="es-CO"/>
        </a:p>
      </dgm:t>
    </dgm:pt>
    <dgm:pt modelId="{46B1E8FC-1DF0-4A94-AD5F-6AD21F9A4482}" type="sibTrans" cxnId="{46B8D971-B85F-4316-B3E8-CF2C12DC717B}">
      <dgm:prSet/>
      <dgm:spPr/>
      <dgm:t>
        <a:bodyPr/>
        <a:lstStyle/>
        <a:p>
          <a:endParaRPr lang="es-CO"/>
        </a:p>
      </dgm:t>
    </dgm:pt>
    <dgm:pt modelId="{BD7D5F76-7CE5-405B-84BE-FAC20571C43C}">
      <dgm:prSet phldrT="[Texto]"/>
      <dgm:spPr/>
      <dgm:t>
        <a:bodyPr/>
        <a:lstStyle/>
        <a:p>
          <a:r>
            <a:rPr lang="es-CO" dirty="0" smtClean="0"/>
            <a:t>Atiende un solo tema a la vez, no dejes tareas inconclusas</a:t>
          </a:r>
          <a:endParaRPr lang="es-CO" dirty="0"/>
        </a:p>
      </dgm:t>
    </dgm:pt>
    <dgm:pt modelId="{087C0C88-953D-4E35-B9BE-0E793990E43C}" type="parTrans" cxnId="{2D13E5AB-A2A2-46F9-9484-26706E5C6618}">
      <dgm:prSet/>
      <dgm:spPr/>
      <dgm:t>
        <a:bodyPr/>
        <a:lstStyle/>
        <a:p>
          <a:endParaRPr lang="es-CO"/>
        </a:p>
      </dgm:t>
    </dgm:pt>
    <dgm:pt modelId="{03561638-6C80-4046-A16C-FA882432CDFB}" type="sibTrans" cxnId="{2D13E5AB-A2A2-46F9-9484-26706E5C6618}">
      <dgm:prSet/>
      <dgm:spPr/>
      <dgm:t>
        <a:bodyPr/>
        <a:lstStyle/>
        <a:p>
          <a:endParaRPr lang="es-CO"/>
        </a:p>
      </dgm:t>
    </dgm:pt>
    <dgm:pt modelId="{670630D7-A53B-4774-8DE2-6B25602A3B7E}">
      <dgm:prSet phldrT="[Texto]"/>
      <dgm:spPr/>
      <dgm:t>
        <a:bodyPr/>
        <a:lstStyle/>
        <a:p>
          <a:r>
            <a:rPr lang="es-CO" dirty="0" smtClean="0"/>
            <a:t>Descansa, haz pausas activas, revisa tu postura, Toma Agua, Hidrátate.</a:t>
          </a:r>
          <a:endParaRPr lang="es-CO" dirty="0"/>
        </a:p>
      </dgm:t>
    </dgm:pt>
    <dgm:pt modelId="{9947BFA2-D9A1-4EDC-AF15-866D3B09B81C}" type="parTrans" cxnId="{05A99F7D-4780-42B7-8EFC-EDC859DAE335}">
      <dgm:prSet/>
      <dgm:spPr/>
      <dgm:t>
        <a:bodyPr/>
        <a:lstStyle/>
        <a:p>
          <a:endParaRPr lang="es-CO"/>
        </a:p>
      </dgm:t>
    </dgm:pt>
    <dgm:pt modelId="{2B81F487-2C49-455C-AD49-06AAE8ABD48B}" type="sibTrans" cxnId="{05A99F7D-4780-42B7-8EFC-EDC859DAE335}">
      <dgm:prSet/>
      <dgm:spPr/>
      <dgm:t>
        <a:bodyPr/>
        <a:lstStyle/>
        <a:p>
          <a:endParaRPr lang="es-CO"/>
        </a:p>
      </dgm:t>
    </dgm:pt>
    <dgm:pt modelId="{9F7E8FAF-4238-4A80-A247-D3C98FC043E2}">
      <dgm:prSet phldrT="[Texto]"/>
      <dgm:spPr/>
      <dgm:t>
        <a:bodyPr/>
        <a:lstStyle/>
        <a:p>
          <a:r>
            <a:rPr lang="es-CO" dirty="0" smtClean="0"/>
            <a:t>Asume siempre una actitud positiva y constructiva.</a:t>
          </a:r>
          <a:endParaRPr lang="es-CO" dirty="0"/>
        </a:p>
      </dgm:t>
    </dgm:pt>
    <dgm:pt modelId="{0681FFE2-6E2B-48B7-B49B-96E57F854966}" type="parTrans" cxnId="{DEBF5F80-97FF-470C-ACED-76A10DC3D9A5}">
      <dgm:prSet/>
      <dgm:spPr/>
      <dgm:t>
        <a:bodyPr/>
        <a:lstStyle/>
        <a:p>
          <a:endParaRPr lang="es-CO"/>
        </a:p>
      </dgm:t>
    </dgm:pt>
    <dgm:pt modelId="{FC889442-49F0-4822-A95A-628090B467F0}" type="sibTrans" cxnId="{DEBF5F80-97FF-470C-ACED-76A10DC3D9A5}">
      <dgm:prSet/>
      <dgm:spPr/>
      <dgm:t>
        <a:bodyPr/>
        <a:lstStyle/>
        <a:p>
          <a:endParaRPr lang="es-CO"/>
        </a:p>
      </dgm:t>
    </dgm:pt>
    <dgm:pt modelId="{40FBCAB5-551F-47F4-AE50-EA35E9FFD625}">
      <dgm:prSet phldrT="[Texto]"/>
      <dgm:spPr/>
      <dgm:t>
        <a:bodyPr/>
        <a:lstStyle/>
        <a:p>
          <a:r>
            <a:rPr lang="es-CO" dirty="0" smtClean="0"/>
            <a:t>Aprende a decir que NO, sin ofender, se amable.</a:t>
          </a:r>
          <a:endParaRPr lang="es-CO" dirty="0"/>
        </a:p>
      </dgm:t>
    </dgm:pt>
    <dgm:pt modelId="{D2CE42CF-A914-4BED-8B31-5DE021CE7C72}" type="parTrans" cxnId="{39448608-2167-4954-A306-2DE09541BED1}">
      <dgm:prSet/>
      <dgm:spPr/>
      <dgm:t>
        <a:bodyPr/>
        <a:lstStyle/>
        <a:p>
          <a:endParaRPr lang="es-CO"/>
        </a:p>
      </dgm:t>
    </dgm:pt>
    <dgm:pt modelId="{EDDC49E9-417C-4593-A3E4-CCF58CB91D4C}" type="sibTrans" cxnId="{39448608-2167-4954-A306-2DE09541BED1}">
      <dgm:prSet/>
      <dgm:spPr/>
      <dgm:t>
        <a:bodyPr/>
        <a:lstStyle/>
        <a:p>
          <a:endParaRPr lang="es-CO"/>
        </a:p>
      </dgm:t>
    </dgm:pt>
    <dgm:pt modelId="{324D0286-F7E7-4A27-841B-4C285B2C8D86}">
      <dgm:prSet phldrT="[Texto]"/>
      <dgm:spPr/>
      <dgm:t>
        <a:bodyPr/>
        <a:lstStyle/>
        <a:p>
          <a:r>
            <a:rPr lang="es-CO" dirty="0" smtClean="0"/>
            <a:t>Se Transparente, Honesto, no mientas, ni ocultes partes de la Verdad</a:t>
          </a:r>
        </a:p>
      </dgm:t>
    </dgm:pt>
    <dgm:pt modelId="{2C9E9247-AF49-498E-8321-B1FD4B374D26}" type="parTrans" cxnId="{1EF83807-44B5-412F-9E5C-F15DD46F245C}">
      <dgm:prSet/>
      <dgm:spPr/>
      <dgm:t>
        <a:bodyPr/>
        <a:lstStyle/>
        <a:p>
          <a:endParaRPr lang="es-CO"/>
        </a:p>
      </dgm:t>
    </dgm:pt>
    <dgm:pt modelId="{14B32AF0-8A2D-4AC3-A8C8-402F8CB8D39C}" type="sibTrans" cxnId="{1EF83807-44B5-412F-9E5C-F15DD46F245C}">
      <dgm:prSet/>
      <dgm:spPr/>
      <dgm:t>
        <a:bodyPr/>
        <a:lstStyle/>
        <a:p>
          <a:endParaRPr lang="es-CO"/>
        </a:p>
      </dgm:t>
    </dgm:pt>
    <dgm:pt modelId="{DAA004B3-AFFB-4567-866F-28D372EAE8D0}">
      <dgm:prSet phldrT="[Texto]"/>
      <dgm:spPr/>
      <dgm:t>
        <a:bodyPr/>
        <a:lstStyle/>
        <a:p>
          <a:r>
            <a:rPr lang="es-CO" dirty="0" smtClean="0"/>
            <a:t>Ordena tu lugar de Trabajo</a:t>
          </a:r>
          <a:endParaRPr lang="es-CO" dirty="0"/>
        </a:p>
      </dgm:t>
    </dgm:pt>
    <dgm:pt modelId="{8037FC32-E717-461F-98BA-FB3004975DDD}" type="parTrans" cxnId="{41C1DB9B-47EB-4D87-B18F-C3663C82E785}">
      <dgm:prSet/>
      <dgm:spPr/>
      <dgm:t>
        <a:bodyPr/>
        <a:lstStyle/>
        <a:p>
          <a:endParaRPr lang="es-CO"/>
        </a:p>
      </dgm:t>
    </dgm:pt>
    <dgm:pt modelId="{019C149B-EE9F-4282-BCBB-8CBF86FE2A1A}" type="sibTrans" cxnId="{41C1DB9B-47EB-4D87-B18F-C3663C82E785}">
      <dgm:prSet/>
      <dgm:spPr/>
      <dgm:t>
        <a:bodyPr/>
        <a:lstStyle/>
        <a:p>
          <a:endParaRPr lang="es-CO"/>
        </a:p>
      </dgm:t>
    </dgm:pt>
    <dgm:pt modelId="{38027B0A-5723-43F2-8422-87BCF8C00A3C}">
      <dgm:prSet phldrT="[Texto]"/>
      <dgm:spPr/>
      <dgm:t>
        <a:bodyPr/>
        <a:lstStyle/>
        <a:p>
          <a:r>
            <a:rPr lang="es-CO" dirty="0" smtClean="0"/>
            <a:t>Utiliza las TI, pero no abuses de ellas</a:t>
          </a:r>
        </a:p>
      </dgm:t>
    </dgm:pt>
    <dgm:pt modelId="{4A480743-0F45-4B24-B92E-BE3DE97AD3DB}" type="parTrans" cxnId="{E5984AF0-9F86-43F5-88DE-68CB029ED7F6}">
      <dgm:prSet/>
      <dgm:spPr/>
      <dgm:t>
        <a:bodyPr/>
        <a:lstStyle/>
        <a:p>
          <a:endParaRPr lang="es-CO"/>
        </a:p>
      </dgm:t>
    </dgm:pt>
    <dgm:pt modelId="{27C4DDFA-39D2-45B9-AEE6-0634B61E04A9}" type="sibTrans" cxnId="{E5984AF0-9F86-43F5-88DE-68CB029ED7F6}">
      <dgm:prSet/>
      <dgm:spPr/>
      <dgm:t>
        <a:bodyPr/>
        <a:lstStyle/>
        <a:p>
          <a:endParaRPr lang="es-CO"/>
        </a:p>
      </dgm:t>
    </dgm:pt>
    <dgm:pt modelId="{63A38AE5-F5FD-4682-9DE3-F9C0A15D3AD5}">
      <dgm:prSet phldrT="[Texto]"/>
      <dgm:spPr/>
      <dgm:t>
        <a:bodyPr/>
        <a:lstStyle/>
        <a:p>
          <a:r>
            <a:rPr lang="es-CO" dirty="0" smtClean="0"/>
            <a:t>Delega tareas y responsabilidades</a:t>
          </a:r>
        </a:p>
      </dgm:t>
    </dgm:pt>
    <dgm:pt modelId="{F1D95E0D-3A15-42FB-8C82-5A28887F55BB}" type="parTrans" cxnId="{AA6BFD71-8232-4D3B-9E69-F1B17E887D50}">
      <dgm:prSet/>
      <dgm:spPr/>
      <dgm:t>
        <a:bodyPr/>
        <a:lstStyle/>
        <a:p>
          <a:endParaRPr lang="es-CO"/>
        </a:p>
      </dgm:t>
    </dgm:pt>
    <dgm:pt modelId="{9F223919-8C55-4359-8EF3-CB4D3B409579}" type="sibTrans" cxnId="{AA6BFD71-8232-4D3B-9E69-F1B17E887D50}">
      <dgm:prSet/>
      <dgm:spPr/>
      <dgm:t>
        <a:bodyPr/>
        <a:lstStyle/>
        <a:p>
          <a:endParaRPr lang="es-CO"/>
        </a:p>
      </dgm:t>
    </dgm:pt>
    <dgm:pt modelId="{754810E5-E2A6-41E3-B2F6-A043C592A4E2}">
      <dgm:prSet phldrT="[Texto]"/>
      <dgm:spPr/>
      <dgm:t>
        <a:bodyPr/>
        <a:lstStyle/>
        <a:p>
          <a:r>
            <a:rPr lang="es-CO" dirty="0" smtClean="0"/>
            <a:t>Divide tus tareas mas grandes y complicadas en actividades mas pequeñas y sencillas</a:t>
          </a:r>
          <a:endParaRPr lang="es-CO" dirty="0"/>
        </a:p>
      </dgm:t>
    </dgm:pt>
    <dgm:pt modelId="{DD96EC2E-2696-4CF6-89BB-1D1982373D71}" type="parTrans" cxnId="{63AA20D6-E8F2-4060-B25B-EF8CD75B2C6F}">
      <dgm:prSet/>
      <dgm:spPr/>
      <dgm:t>
        <a:bodyPr/>
        <a:lstStyle/>
        <a:p>
          <a:endParaRPr lang="es-CO"/>
        </a:p>
      </dgm:t>
    </dgm:pt>
    <dgm:pt modelId="{2931AC71-8B15-49CA-A29A-0BB05D8C76B4}" type="sibTrans" cxnId="{63AA20D6-E8F2-4060-B25B-EF8CD75B2C6F}">
      <dgm:prSet/>
      <dgm:spPr/>
      <dgm:t>
        <a:bodyPr/>
        <a:lstStyle/>
        <a:p>
          <a:endParaRPr lang="es-CO"/>
        </a:p>
      </dgm:t>
    </dgm:pt>
    <dgm:pt modelId="{FDA2E16C-8567-4595-B09E-29E0140C43AE}">
      <dgm:prSet phldrT="[Texto]"/>
      <dgm:spPr/>
      <dgm:t>
        <a:bodyPr/>
        <a:lstStyle/>
        <a:p>
          <a:r>
            <a:rPr lang="es-CO" dirty="0" smtClean="0"/>
            <a:t>Trabaja en Equipo</a:t>
          </a:r>
        </a:p>
      </dgm:t>
    </dgm:pt>
    <dgm:pt modelId="{1883637F-B9D2-4814-B824-B993CDEBD428}" type="parTrans" cxnId="{2C5670CD-0154-4983-AAC0-1B6E4ACB66B5}">
      <dgm:prSet/>
      <dgm:spPr/>
      <dgm:t>
        <a:bodyPr/>
        <a:lstStyle/>
        <a:p>
          <a:endParaRPr lang="es-CO"/>
        </a:p>
      </dgm:t>
    </dgm:pt>
    <dgm:pt modelId="{C4418CD3-E249-4311-B5E4-EEFFB669D33A}" type="sibTrans" cxnId="{2C5670CD-0154-4983-AAC0-1B6E4ACB66B5}">
      <dgm:prSet/>
      <dgm:spPr/>
      <dgm:t>
        <a:bodyPr/>
        <a:lstStyle/>
        <a:p>
          <a:endParaRPr lang="es-CO"/>
        </a:p>
      </dgm:t>
    </dgm:pt>
    <dgm:pt modelId="{AE984256-8E0D-4B0F-BCCB-256F34D7BCA0}" type="pres">
      <dgm:prSet presAssocID="{CE679FCF-9FEB-4AA5-83D1-7A92D81C44B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CO"/>
        </a:p>
      </dgm:t>
    </dgm:pt>
    <dgm:pt modelId="{0DD469C7-5CCF-473E-BE45-49CBB688DFD8}" type="pres">
      <dgm:prSet presAssocID="{D6C9BCF2-6007-4DBC-AA15-B3B0403929DB}" presName="thickLine" presStyleLbl="alignNode1" presStyleIdx="0" presStyleCnt="1"/>
      <dgm:spPr/>
    </dgm:pt>
    <dgm:pt modelId="{966B9706-CE33-4543-B9FE-BEE6664A3525}" type="pres">
      <dgm:prSet presAssocID="{D6C9BCF2-6007-4DBC-AA15-B3B0403929DB}" presName="horz1" presStyleCnt="0"/>
      <dgm:spPr/>
    </dgm:pt>
    <dgm:pt modelId="{530921E2-A402-4526-9E0D-7335744E9DEF}" type="pres">
      <dgm:prSet presAssocID="{D6C9BCF2-6007-4DBC-AA15-B3B0403929DB}" presName="tx1" presStyleLbl="revTx" presStyleIdx="0" presStyleCnt="14"/>
      <dgm:spPr/>
      <dgm:t>
        <a:bodyPr/>
        <a:lstStyle/>
        <a:p>
          <a:endParaRPr lang="es-CO"/>
        </a:p>
      </dgm:t>
    </dgm:pt>
    <dgm:pt modelId="{A07DBEA5-8A60-44F6-8045-7699EABE76DE}" type="pres">
      <dgm:prSet presAssocID="{D6C9BCF2-6007-4DBC-AA15-B3B0403929DB}" presName="vert1" presStyleCnt="0"/>
      <dgm:spPr/>
    </dgm:pt>
    <dgm:pt modelId="{959A221B-AFF7-45AD-95FD-6AD7AE9CBEC9}" type="pres">
      <dgm:prSet presAssocID="{DE4EDC88-6168-442F-BE39-88E99F973F42}" presName="vertSpace2a" presStyleCnt="0"/>
      <dgm:spPr/>
    </dgm:pt>
    <dgm:pt modelId="{93FCFAB1-8E10-4E37-81D5-A04F87BC0DEE}" type="pres">
      <dgm:prSet presAssocID="{DE4EDC88-6168-442F-BE39-88E99F973F42}" presName="horz2" presStyleCnt="0"/>
      <dgm:spPr/>
    </dgm:pt>
    <dgm:pt modelId="{75F13DFD-F8D1-4D2C-8643-265F22739098}" type="pres">
      <dgm:prSet presAssocID="{DE4EDC88-6168-442F-BE39-88E99F973F42}" presName="horzSpace2" presStyleCnt="0"/>
      <dgm:spPr/>
    </dgm:pt>
    <dgm:pt modelId="{394FA204-2258-403C-864B-3636BE2423D4}" type="pres">
      <dgm:prSet presAssocID="{DE4EDC88-6168-442F-BE39-88E99F973F42}" presName="tx2" presStyleLbl="revTx" presStyleIdx="1" presStyleCnt="14"/>
      <dgm:spPr/>
      <dgm:t>
        <a:bodyPr/>
        <a:lstStyle/>
        <a:p>
          <a:endParaRPr lang="es-CO"/>
        </a:p>
      </dgm:t>
    </dgm:pt>
    <dgm:pt modelId="{BB2E4110-2590-4026-AC91-851A55627D39}" type="pres">
      <dgm:prSet presAssocID="{DE4EDC88-6168-442F-BE39-88E99F973F42}" presName="vert2" presStyleCnt="0"/>
      <dgm:spPr/>
    </dgm:pt>
    <dgm:pt modelId="{D86B17C0-F240-4DC3-B01F-7D00E10F8B52}" type="pres">
      <dgm:prSet presAssocID="{DE4EDC88-6168-442F-BE39-88E99F973F42}" presName="thinLine2b" presStyleLbl="callout" presStyleIdx="0" presStyleCnt="13"/>
      <dgm:spPr/>
    </dgm:pt>
    <dgm:pt modelId="{B2392062-AEE2-4F6F-ADD1-56109B6E01A5}" type="pres">
      <dgm:prSet presAssocID="{DE4EDC88-6168-442F-BE39-88E99F973F42}" presName="vertSpace2b" presStyleCnt="0"/>
      <dgm:spPr/>
    </dgm:pt>
    <dgm:pt modelId="{F9C689FD-989C-4A34-831F-C1AA26A190F7}" type="pres">
      <dgm:prSet presAssocID="{DAA004B3-AFFB-4567-866F-28D372EAE8D0}" presName="horz2" presStyleCnt="0"/>
      <dgm:spPr/>
    </dgm:pt>
    <dgm:pt modelId="{3CB39402-5D7C-4EB7-83A5-02F61D24AE53}" type="pres">
      <dgm:prSet presAssocID="{DAA004B3-AFFB-4567-866F-28D372EAE8D0}" presName="horzSpace2" presStyleCnt="0"/>
      <dgm:spPr/>
    </dgm:pt>
    <dgm:pt modelId="{5972A29A-FAAF-462B-BE4B-8738852DCE21}" type="pres">
      <dgm:prSet presAssocID="{DAA004B3-AFFB-4567-866F-28D372EAE8D0}" presName="tx2" presStyleLbl="revTx" presStyleIdx="2" presStyleCnt="14"/>
      <dgm:spPr/>
      <dgm:t>
        <a:bodyPr/>
        <a:lstStyle/>
        <a:p>
          <a:endParaRPr lang="es-CO"/>
        </a:p>
      </dgm:t>
    </dgm:pt>
    <dgm:pt modelId="{DCF36A4E-8D15-4AAD-9C00-F3115C3C3E56}" type="pres">
      <dgm:prSet presAssocID="{DAA004B3-AFFB-4567-866F-28D372EAE8D0}" presName="vert2" presStyleCnt="0"/>
      <dgm:spPr/>
    </dgm:pt>
    <dgm:pt modelId="{5F79AE4F-9C8E-44A2-BACF-7DB1CE997D6F}" type="pres">
      <dgm:prSet presAssocID="{DAA004B3-AFFB-4567-866F-28D372EAE8D0}" presName="thinLine2b" presStyleLbl="callout" presStyleIdx="1" presStyleCnt="13"/>
      <dgm:spPr/>
    </dgm:pt>
    <dgm:pt modelId="{65931009-29EA-4E95-8A2A-A5450F7F1B72}" type="pres">
      <dgm:prSet presAssocID="{DAA004B3-AFFB-4567-866F-28D372EAE8D0}" presName="vertSpace2b" presStyleCnt="0"/>
      <dgm:spPr/>
    </dgm:pt>
    <dgm:pt modelId="{B00C6E31-F68A-47BD-ACF9-AFA5D3575AF2}" type="pres">
      <dgm:prSet presAssocID="{7F9D4DBB-DE86-458E-8F05-6A7E26775C24}" presName="horz2" presStyleCnt="0"/>
      <dgm:spPr/>
    </dgm:pt>
    <dgm:pt modelId="{885AE0BF-9694-439A-8143-8D8015AA3079}" type="pres">
      <dgm:prSet presAssocID="{7F9D4DBB-DE86-458E-8F05-6A7E26775C24}" presName="horzSpace2" presStyleCnt="0"/>
      <dgm:spPr/>
    </dgm:pt>
    <dgm:pt modelId="{9AE08E94-2131-4502-986B-D1CA5A2913A3}" type="pres">
      <dgm:prSet presAssocID="{7F9D4DBB-DE86-458E-8F05-6A7E26775C24}" presName="tx2" presStyleLbl="revTx" presStyleIdx="3" presStyleCnt="14"/>
      <dgm:spPr/>
      <dgm:t>
        <a:bodyPr/>
        <a:lstStyle/>
        <a:p>
          <a:endParaRPr lang="es-CO"/>
        </a:p>
      </dgm:t>
    </dgm:pt>
    <dgm:pt modelId="{2329203B-6E03-40B6-90CE-7E15F4A71FFE}" type="pres">
      <dgm:prSet presAssocID="{7F9D4DBB-DE86-458E-8F05-6A7E26775C24}" presName="vert2" presStyleCnt="0"/>
      <dgm:spPr/>
    </dgm:pt>
    <dgm:pt modelId="{4CFBB837-AD4C-4442-ACBB-3F2EE943FAE9}" type="pres">
      <dgm:prSet presAssocID="{7F9D4DBB-DE86-458E-8F05-6A7E26775C24}" presName="thinLine2b" presStyleLbl="callout" presStyleIdx="2" presStyleCnt="13"/>
      <dgm:spPr/>
    </dgm:pt>
    <dgm:pt modelId="{F328E34D-C4F9-4B5A-BCEE-5B47F7F84088}" type="pres">
      <dgm:prSet presAssocID="{7F9D4DBB-DE86-458E-8F05-6A7E26775C24}" presName="vertSpace2b" presStyleCnt="0"/>
      <dgm:spPr/>
    </dgm:pt>
    <dgm:pt modelId="{71B1BDC3-DE8E-44B3-AF64-1E25D3A9A23B}" type="pres">
      <dgm:prSet presAssocID="{5DBD30E2-162B-4701-B900-BE49D07F5FEB}" presName="horz2" presStyleCnt="0"/>
      <dgm:spPr/>
    </dgm:pt>
    <dgm:pt modelId="{F3480B26-01A9-40BB-A6F5-C19BE50AC4CE}" type="pres">
      <dgm:prSet presAssocID="{5DBD30E2-162B-4701-B900-BE49D07F5FEB}" presName="horzSpace2" presStyleCnt="0"/>
      <dgm:spPr/>
    </dgm:pt>
    <dgm:pt modelId="{7145056A-E813-470A-B4E5-EAB075D8D140}" type="pres">
      <dgm:prSet presAssocID="{5DBD30E2-162B-4701-B900-BE49D07F5FEB}" presName="tx2" presStyleLbl="revTx" presStyleIdx="4" presStyleCnt="14"/>
      <dgm:spPr/>
      <dgm:t>
        <a:bodyPr/>
        <a:lstStyle/>
        <a:p>
          <a:endParaRPr lang="es-CO"/>
        </a:p>
      </dgm:t>
    </dgm:pt>
    <dgm:pt modelId="{8761EC53-3EB8-416D-B208-8818FD036BC0}" type="pres">
      <dgm:prSet presAssocID="{5DBD30E2-162B-4701-B900-BE49D07F5FEB}" presName="vert2" presStyleCnt="0"/>
      <dgm:spPr/>
    </dgm:pt>
    <dgm:pt modelId="{6CAAFE63-1349-4A52-A15D-DF1CB964B452}" type="pres">
      <dgm:prSet presAssocID="{5DBD30E2-162B-4701-B900-BE49D07F5FEB}" presName="thinLine2b" presStyleLbl="callout" presStyleIdx="3" presStyleCnt="13"/>
      <dgm:spPr/>
    </dgm:pt>
    <dgm:pt modelId="{83CC9D28-9828-4BF8-BA35-A463AD56F4F4}" type="pres">
      <dgm:prSet presAssocID="{5DBD30E2-162B-4701-B900-BE49D07F5FEB}" presName="vertSpace2b" presStyleCnt="0"/>
      <dgm:spPr/>
    </dgm:pt>
    <dgm:pt modelId="{B395F3A6-8E7D-4805-B115-03B733D647A0}" type="pres">
      <dgm:prSet presAssocID="{754810E5-E2A6-41E3-B2F6-A043C592A4E2}" presName="horz2" presStyleCnt="0"/>
      <dgm:spPr/>
    </dgm:pt>
    <dgm:pt modelId="{754EE61B-AB19-4824-8214-8AA123CCE5C2}" type="pres">
      <dgm:prSet presAssocID="{754810E5-E2A6-41E3-B2F6-A043C592A4E2}" presName="horzSpace2" presStyleCnt="0"/>
      <dgm:spPr/>
    </dgm:pt>
    <dgm:pt modelId="{9752EF63-A85F-48BB-8358-40544E9765A9}" type="pres">
      <dgm:prSet presAssocID="{754810E5-E2A6-41E3-B2F6-A043C592A4E2}" presName="tx2" presStyleLbl="revTx" presStyleIdx="5" presStyleCnt="14"/>
      <dgm:spPr/>
      <dgm:t>
        <a:bodyPr/>
        <a:lstStyle/>
        <a:p>
          <a:endParaRPr lang="es-CO"/>
        </a:p>
      </dgm:t>
    </dgm:pt>
    <dgm:pt modelId="{D6E7B266-07B9-435B-BE76-4E6B2E7F09A5}" type="pres">
      <dgm:prSet presAssocID="{754810E5-E2A6-41E3-B2F6-A043C592A4E2}" presName="vert2" presStyleCnt="0"/>
      <dgm:spPr/>
    </dgm:pt>
    <dgm:pt modelId="{C83955EE-0600-4C2E-B6CD-BE168E1A9E96}" type="pres">
      <dgm:prSet presAssocID="{754810E5-E2A6-41E3-B2F6-A043C592A4E2}" presName="thinLine2b" presStyleLbl="callout" presStyleIdx="4" presStyleCnt="13"/>
      <dgm:spPr/>
    </dgm:pt>
    <dgm:pt modelId="{30A03D39-4970-4127-8619-6391F1338614}" type="pres">
      <dgm:prSet presAssocID="{754810E5-E2A6-41E3-B2F6-A043C592A4E2}" presName="vertSpace2b" presStyleCnt="0"/>
      <dgm:spPr/>
    </dgm:pt>
    <dgm:pt modelId="{365AA9A3-8903-4C45-811D-3F9CB085C62F}" type="pres">
      <dgm:prSet presAssocID="{BD7D5F76-7CE5-405B-84BE-FAC20571C43C}" presName="horz2" presStyleCnt="0"/>
      <dgm:spPr/>
    </dgm:pt>
    <dgm:pt modelId="{81C032FC-ADFF-4C1E-90D3-D9769A6DEBBE}" type="pres">
      <dgm:prSet presAssocID="{BD7D5F76-7CE5-405B-84BE-FAC20571C43C}" presName="horzSpace2" presStyleCnt="0"/>
      <dgm:spPr/>
    </dgm:pt>
    <dgm:pt modelId="{95C0ABEF-1C37-47DF-A24A-19FC43F5F027}" type="pres">
      <dgm:prSet presAssocID="{BD7D5F76-7CE5-405B-84BE-FAC20571C43C}" presName="tx2" presStyleLbl="revTx" presStyleIdx="6" presStyleCnt="14"/>
      <dgm:spPr/>
      <dgm:t>
        <a:bodyPr/>
        <a:lstStyle/>
        <a:p>
          <a:endParaRPr lang="es-CO"/>
        </a:p>
      </dgm:t>
    </dgm:pt>
    <dgm:pt modelId="{CB66CC7D-73EF-4946-81EC-0CEDEC21B201}" type="pres">
      <dgm:prSet presAssocID="{BD7D5F76-7CE5-405B-84BE-FAC20571C43C}" presName="vert2" presStyleCnt="0"/>
      <dgm:spPr/>
    </dgm:pt>
    <dgm:pt modelId="{9C56C6FD-AE15-4464-9B31-D1DC9F8331DA}" type="pres">
      <dgm:prSet presAssocID="{BD7D5F76-7CE5-405B-84BE-FAC20571C43C}" presName="thinLine2b" presStyleLbl="callout" presStyleIdx="5" presStyleCnt="13"/>
      <dgm:spPr/>
    </dgm:pt>
    <dgm:pt modelId="{F8EE04C7-5F69-434D-8F43-244107850B4F}" type="pres">
      <dgm:prSet presAssocID="{BD7D5F76-7CE5-405B-84BE-FAC20571C43C}" presName="vertSpace2b" presStyleCnt="0"/>
      <dgm:spPr/>
    </dgm:pt>
    <dgm:pt modelId="{AE7AB6EE-648C-4658-85B0-853B14B59713}" type="pres">
      <dgm:prSet presAssocID="{670630D7-A53B-4774-8DE2-6B25602A3B7E}" presName="horz2" presStyleCnt="0"/>
      <dgm:spPr/>
    </dgm:pt>
    <dgm:pt modelId="{5B3606CE-5934-4401-A335-AB349043EA48}" type="pres">
      <dgm:prSet presAssocID="{670630D7-A53B-4774-8DE2-6B25602A3B7E}" presName="horzSpace2" presStyleCnt="0"/>
      <dgm:spPr/>
    </dgm:pt>
    <dgm:pt modelId="{72AF2C9D-EAE1-4D47-9BDD-9AC9A7A04A4D}" type="pres">
      <dgm:prSet presAssocID="{670630D7-A53B-4774-8DE2-6B25602A3B7E}" presName="tx2" presStyleLbl="revTx" presStyleIdx="7" presStyleCnt="14"/>
      <dgm:spPr/>
      <dgm:t>
        <a:bodyPr/>
        <a:lstStyle/>
        <a:p>
          <a:endParaRPr lang="es-CO"/>
        </a:p>
      </dgm:t>
    </dgm:pt>
    <dgm:pt modelId="{8BE972C0-E880-4CC3-900F-E1275E8CA448}" type="pres">
      <dgm:prSet presAssocID="{670630D7-A53B-4774-8DE2-6B25602A3B7E}" presName="vert2" presStyleCnt="0"/>
      <dgm:spPr/>
    </dgm:pt>
    <dgm:pt modelId="{B1984C5D-B4FD-4F65-9E2D-9B2970B5B038}" type="pres">
      <dgm:prSet presAssocID="{670630D7-A53B-4774-8DE2-6B25602A3B7E}" presName="thinLine2b" presStyleLbl="callout" presStyleIdx="6" presStyleCnt="13"/>
      <dgm:spPr/>
    </dgm:pt>
    <dgm:pt modelId="{2215B69A-338A-468C-8259-D5853DE02287}" type="pres">
      <dgm:prSet presAssocID="{670630D7-A53B-4774-8DE2-6B25602A3B7E}" presName="vertSpace2b" presStyleCnt="0"/>
      <dgm:spPr/>
    </dgm:pt>
    <dgm:pt modelId="{5F8DC3BD-915A-47CC-9E6E-50F1EE4BBA4D}" type="pres">
      <dgm:prSet presAssocID="{9F7E8FAF-4238-4A80-A247-D3C98FC043E2}" presName="horz2" presStyleCnt="0"/>
      <dgm:spPr/>
    </dgm:pt>
    <dgm:pt modelId="{A84972AD-0527-4DED-9A1B-E5941AEB7BEE}" type="pres">
      <dgm:prSet presAssocID="{9F7E8FAF-4238-4A80-A247-D3C98FC043E2}" presName="horzSpace2" presStyleCnt="0"/>
      <dgm:spPr/>
    </dgm:pt>
    <dgm:pt modelId="{285F5E59-D22B-4B1D-9CF1-7B36437FC233}" type="pres">
      <dgm:prSet presAssocID="{9F7E8FAF-4238-4A80-A247-D3C98FC043E2}" presName="tx2" presStyleLbl="revTx" presStyleIdx="8" presStyleCnt="14"/>
      <dgm:spPr/>
      <dgm:t>
        <a:bodyPr/>
        <a:lstStyle/>
        <a:p>
          <a:endParaRPr lang="es-CO"/>
        </a:p>
      </dgm:t>
    </dgm:pt>
    <dgm:pt modelId="{3E561E63-9B90-4D1F-A1BE-08CB8185BA1C}" type="pres">
      <dgm:prSet presAssocID="{9F7E8FAF-4238-4A80-A247-D3C98FC043E2}" presName="vert2" presStyleCnt="0"/>
      <dgm:spPr/>
    </dgm:pt>
    <dgm:pt modelId="{74A47E13-FF39-45E4-977C-B7816AD7AF60}" type="pres">
      <dgm:prSet presAssocID="{9F7E8FAF-4238-4A80-A247-D3C98FC043E2}" presName="thinLine2b" presStyleLbl="callout" presStyleIdx="7" presStyleCnt="13"/>
      <dgm:spPr/>
    </dgm:pt>
    <dgm:pt modelId="{3FA4A608-0A64-45B9-8D44-13E009B923FF}" type="pres">
      <dgm:prSet presAssocID="{9F7E8FAF-4238-4A80-A247-D3C98FC043E2}" presName="vertSpace2b" presStyleCnt="0"/>
      <dgm:spPr/>
    </dgm:pt>
    <dgm:pt modelId="{E049DD1C-30C8-43D3-A27B-2A29CE67766F}" type="pres">
      <dgm:prSet presAssocID="{40FBCAB5-551F-47F4-AE50-EA35E9FFD625}" presName="horz2" presStyleCnt="0"/>
      <dgm:spPr/>
    </dgm:pt>
    <dgm:pt modelId="{D76FBAF2-ECF8-4576-8447-60D01FA8776C}" type="pres">
      <dgm:prSet presAssocID="{40FBCAB5-551F-47F4-AE50-EA35E9FFD625}" presName="horzSpace2" presStyleCnt="0"/>
      <dgm:spPr/>
    </dgm:pt>
    <dgm:pt modelId="{36B1B8AC-BE15-4DD6-8D86-C980D44CE873}" type="pres">
      <dgm:prSet presAssocID="{40FBCAB5-551F-47F4-AE50-EA35E9FFD625}" presName="tx2" presStyleLbl="revTx" presStyleIdx="9" presStyleCnt="14"/>
      <dgm:spPr/>
      <dgm:t>
        <a:bodyPr/>
        <a:lstStyle/>
        <a:p>
          <a:endParaRPr lang="es-CO"/>
        </a:p>
      </dgm:t>
    </dgm:pt>
    <dgm:pt modelId="{EC28213A-BB6C-47AE-A6E3-2970700942D1}" type="pres">
      <dgm:prSet presAssocID="{40FBCAB5-551F-47F4-AE50-EA35E9FFD625}" presName="vert2" presStyleCnt="0"/>
      <dgm:spPr/>
    </dgm:pt>
    <dgm:pt modelId="{0B9E9939-6E22-4FC9-8689-93ABBEAB9E1F}" type="pres">
      <dgm:prSet presAssocID="{40FBCAB5-551F-47F4-AE50-EA35E9FFD625}" presName="thinLine2b" presStyleLbl="callout" presStyleIdx="8" presStyleCnt="13"/>
      <dgm:spPr/>
    </dgm:pt>
    <dgm:pt modelId="{55364AB8-98C0-4D44-B403-7F0D0A6C3295}" type="pres">
      <dgm:prSet presAssocID="{40FBCAB5-551F-47F4-AE50-EA35E9FFD625}" presName="vertSpace2b" presStyleCnt="0"/>
      <dgm:spPr/>
    </dgm:pt>
    <dgm:pt modelId="{6273CA12-559C-4B85-8FBC-9331EFC9B57D}" type="pres">
      <dgm:prSet presAssocID="{324D0286-F7E7-4A27-841B-4C285B2C8D86}" presName="horz2" presStyleCnt="0"/>
      <dgm:spPr/>
    </dgm:pt>
    <dgm:pt modelId="{2CDAD4D5-9C2C-43EC-BF8C-2BEDE0407BC5}" type="pres">
      <dgm:prSet presAssocID="{324D0286-F7E7-4A27-841B-4C285B2C8D86}" presName="horzSpace2" presStyleCnt="0"/>
      <dgm:spPr/>
    </dgm:pt>
    <dgm:pt modelId="{CD9CB26D-30B7-4567-A354-6BC20AF09399}" type="pres">
      <dgm:prSet presAssocID="{324D0286-F7E7-4A27-841B-4C285B2C8D86}" presName="tx2" presStyleLbl="revTx" presStyleIdx="10" presStyleCnt="14"/>
      <dgm:spPr/>
      <dgm:t>
        <a:bodyPr/>
        <a:lstStyle/>
        <a:p>
          <a:endParaRPr lang="es-CO"/>
        </a:p>
      </dgm:t>
    </dgm:pt>
    <dgm:pt modelId="{7B3AA8CB-FBD9-4F46-BC25-F682223A676B}" type="pres">
      <dgm:prSet presAssocID="{324D0286-F7E7-4A27-841B-4C285B2C8D86}" presName="vert2" presStyleCnt="0"/>
      <dgm:spPr/>
    </dgm:pt>
    <dgm:pt modelId="{781A1EE7-FE38-487A-978F-6FA9DE85498D}" type="pres">
      <dgm:prSet presAssocID="{324D0286-F7E7-4A27-841B-4C285B2C8D86}" presName="thinLine2b" presStyleLbl="callout" presStyleIdx="9" presStyleCnt="13"/>
      <dgm:spPr/>
    </dgm:pt>
    <dgm:pt modelId="{729EA12A-0470-4203-9D93-0F2A42345478}" type="pres">
      <dgm:prSet presAssocID="{324D0286-F7E7-4A27-841B-4C285B2C8D86}" presName="vertSpace2b" presStyleCnt="0"/>
      <dgm:spPr/>
    </dgm:pt>
    <dgm:pt modelId="{B749B865-2BCD-435C-891E-7977E8BA7B61}" type="pres">
      <dgm:prSet presAssocID="{38027B0A-5723-43F2-8422-87BCF8C00A3C}" presName="horz2" presStyleCnt="0"/>
      <dgm:spPr/>
    </dgm:pt>
    <dgm:pt modelId="{C70DE705-08D7-42D4-A49B-84296FC70B69}" type="pres">
      <dgm:prSet presAssocID="{38027B0A-5723-43F2-8422-87BCF8C00A3C}" presName="horzSpace2" presStyleCnt="0"/>
      <dgm:spPr/>
    </dgm:pt>
    <dgm:pt modelId="{A89BA66A-BFC5-41FD-9D0A-BD7754DB5914}" type="pres">
      <dgm:prSet presAssocID="{38027B0A-5723-43F2-8422-87BCF8C00A3C}" presName="tx2" presStyleLbl="revTx" presStyleIdx="11" presStyleCnt="14"/>
      <dgm:spPr/>
      <dgm:t>
        <a:bodyPr/>
        <a:lstStyle/>
        <a:p>
          <a:endParaRPr lang="es-CO"/>
        </a:p>
      </dgm:t>
    </dgm:pt>
    <dgm:pt modelId="{99B7F4FB-FD8B-45F5-B268-E297DC9B7E36}" type="pres">
      <dgm:prSet presAssocID="{38027B0A-5723-43F2-8422-87BCF8C00A3C}" presName="vert2" presStyleCnt="0"/>
      <dgm:spPr/>
    </dgm:pt>
    <dgm:pt modelId="{9226215C-A7BD-4689-8363-69A6F8D643DB}" type="pres">
      <dgm:prSet presAssocID="{38027B0A-5723-43F2-8422-87BCF8C00A3C}" presName="thinLine2b" presStyleLbl="callout" presStyleIdx="10" presStyleCnt="13"/>
      <dgm:spPr/>
    </dgm:pt>
    <dgm:pt modelId="{0B51963A-917D-4157-B333-D43E774ED187}" type="pres">
      <dgm:prSet presAssocID="{38027B0A-5723-43F2-8422-87BCF8C00A3C}" presName="vertSpace2b" presStyleCnt="0"/>
      <dgm:spPr/>
    </dgm:pt>
    <dgm:pt modelId="{AA90B4DD-A73C-4200-B267-B6CE36680CDC}" type="pres">
      <dgm:prSet presAssocID="{63A38AE5-F5FD-4682-9DE3-F9C0A15D3AD5}" presName="horz2" presStyleCnt="0"/>
      <dgm:spPr/>
    </dgm:pt>
    <dgm:pt modelId="{25FEB948-B529-4814-AE88-CED862043BE0}" type="pres">
      <dgm:prSet presAssocID="{63A38AE5-F5FD-4682-9DE3-F9C0A15D3AD5}" presName="horzSpace2" presStyleCnt="0"/>
      <dgm:spPr/>
    </dgm:pt>
    <dgm:pt modelId="{45199EE5-0132-4D32-AAD0-20A9554B6698}" type="pres">
      <dgm:prSet presAssocID="{63A38AE5-F5FD-4682-9DE3-F9C0A15D3AD5}" presName="tx2" presStyleLbl="revTx" presStyleIdx="12" presStyleCnt="14"/>
      <dgm:spPr/>
      <dgm:t>
        <a:bodyPr/>
        <a:lstStyle/>
        <a:p>
          <a:endParaRPr lang="es-CO"/>
        </a:p>
      </dgm:t>
    </dgm:pt>
    <dgm:pt modelId="{DE283349-D1A6-4DCD-B67D-26495D93B817}" type="pres">
      <dgm:prSet presAssocID="{63A38AE5-F5FD-4682-9DE3-F9C0A15D3AD5}" presName="vert2" presStyleCnt="0"/>
      <dgm:spPr/>
    </dgm:pt>
    <dgm:pt modelId="{0D46C23D-5460-40F1-A998-BA219BC54A12}" type="pres">
      <dgm:prSet presAssocID="{63A38AE5-F5FD-4682-9DE3-F9C0A15D3AD5}" presName="thinLine2b" presStyleLbl="callout" presStyleIdx="11" presStyleCnt="13"/>
      <dgm:spPr/>
    </dgm:pt>
    <dgm:pt modelId="{C52B519F-6349-4604-A361-686C28816F1D}" type="pres">
      <dgm:prSet presAssocID="{63A38AE5-F5FD-4682-9DE3-F9C0A15D3AD5}" presName="vertSpace2b" presStyleCnt="0"/>
      <dgm:spPr/>
    </dgm:pt>
    <dgm:pt modelId="{91692114-C81E-4A79-A40D-3C9CB04238B4}" type="pres">
      <dgm:prSet presAssocID="{FDA2E16C-8567-4595-B09E-29E0140C43AE}" presName="horz2" presStyleCnt="0"/>
      <dgm:spPr/>
    </dgm:pt>
    <dgm:pt modelId="{26AB0FDD-0A3C-45AB-BA26-C2E736FE8ACD}" type="pres">
      <dgm:prSet presAssocID="{FDA2E16C-8567-4595-B09E-29E0140C43AE}" presName="horzSpace2" presStyleCnt="0"/>
      <dgm:spPr/>
    </dgm:pt>
    <dgm:pt modelId="{36E46419-1791-4D72-B9D6-2BDAF14361B7}" type="pres">
      <dgm:prSet presAssocID="{FDA2E16C-8567-4595-B09E-29E0140C43AE}" presName="tx2" presStyleLbl="revTx" presStyleIdx="13" presStyleCnt="14"/>
      <dgm:spPr/>
      <dgm:t>
        <a:bodyPr/>
        <a:lstStyle/>
        <a:p>
          <a:endParaRPr lang="es-CO"/>
        </a:p>
      </dgm:t>
    </dgm:pt>
    <dgm:pt modelId="{1AF81442-DA30-4C94-B624-CD1BD490213D}" type="pres">
      <dgm:prSet presAssocID="{FDA2E16C-8567-4595-B09E-29E0140C43AE}" presName="vert2" presStyleCnt="0"/>
      <dgm:spPr/>
    </dgm:pt>
    <dgm:pt modelId="{80BB5913-9953-4FFD-A2D1-B2384BF59201}" type="pres">
      <dgm:prSet presAssocID="{FDA2E16C-8567-4595-B09E-29E0140C43AE}" presName="thinLine2b" presStyleLbl="callout" presStyleIdx="12" presStyleCnt="13"/>
      <dgm:spPr/>
    </dgm:pt>
    <dgm:pt modelId="{346B749C-6FD0-4E4A-9A73-7326F287D683}" type="pres">
      <dgm:prSet presAssocID="{FDA2E16C-8567-4595-B09E-29E0140C43AE}" presName="vertSpace2b" presStyleCnt="0"/>
      <dgm:spPr/>
    </dgm:pt>
  </dgm:ptLst>
  <dgm:cxnLst>
    <dgm:cxn modelId="{2AD1C0CC-E01E-4913-8D8A-A6296739C513}" type="presOf" srcId="{40FBCAB5-551F-47F4-AE50-EA35E9FFD625}" destId="{36B1B8AC-BE15-4DD6-8D86-C980D44CE873}" srcOrd="0" destOrd="0" presId="urn:microsoft.com/office/officeart/2008/layout/LinedList"/>
    <dgm:cxn modelId="{56998208-D120-4537-AA27-5999DE07DBEC}" type="presOf" srcId="{BD7D5F76-7CE5-405B-84BE-FAC20571C43C}" destId="{95C0ABEF-1C37-47DF-A24A-19FC43F5F027}" srcOrd="0" destOrd="0" presId="urn:microsoft.com/office/officeart/2008/layout/LinedList"/>
    <dgm:cxn modelId="{9952869D-2D36-4532-B1CE-9E3DEB6831D6}" type="presOf" srcId="{D6C9BCF2-6007-4DBC-AA15-B3B0403929DB}" destId="{530921E2-A402-4526-9E0D-7335744E9DEF}" srcOrd="0" destOrd="0" presId="urn:microsoft.com/office/officeart/2008/layout/LinedList"/>
    <dgm:cxn modelId="{FBD56B81-33D7-44CF-8A66-2615FED3B022}" type="presOf" srcId="{63A38AE5-F5FD-4682-9DE3-F9C0A15D3AD5}" destId="{45199EE5-0132-4D32-AAD0-20A9554B6698}" srcOrd="0" destOrd="0" presId="urn:microsoft.com/office/officeart/2008/layout/LinedList"/>
    <dgm:cxn modelId="{DEBF5F80-97FF-470C-ACED-76A10DC3D9A5}" srcId="{D6C9BCF2-6007-4DBC-AA15-B3B0403929DB}" destId="{9F7E8FAF-4238-4A80-A247-D3C98FC043E2}" srcOrd="7" destOrd="0" parTransId="{0681FFE2-6E2B-48B7-B49B-96E57F854966}" sibTransId="{FC889442-49F0-4822-A95A-628090B467F0}"/>
    <dgm:cxn modelId="{2D13E5AB-A2A2-46F9-9484-26706E5C6618}" srcId="{D6C9BCF2-6007-4DBC-AA15-B3B0403929DB}" destId="{BD7D5F76-7CE5-405B-84BE-FAC20571C43C}" srcOrd="5" destOrd="0" parTransId="{087C0C88-953D-4E35-B9BE-0E793990E43C}" sibTransId="{03561638-6C80-4046-A16C-FA882432CDFB}"/>
    <dgm:cxn modelId="{72A12B65-F764-4C0E-AE38-415C598C0C24}" type="presOf" srcId="{38027B0A-5723-43F2-8422-87BCF8C00A3C}" destId="{A89BA66A-BFC5-41FD-9D0A-BD7754DB5914}" srcOrd="0" destOrd="0" presId="urn:microsoft.com/office/officeart/2008/layout/LinedList"/>
    <dgm:cxn modelId="{065E85B2-CE4C-4C32-9CF6-DA6DD314F25E}" type="presOf" srcId="{DAA004B3-AFFB-4567-866F-28D372EAE8D0}" destId="{5972A29A-FAAF-462B-BE4B-8738852DCE21}" srcOrd="0" destOrd="0" presId="urn:microsoft.com/office/officeart/2008/layout/LinedList"/>
    <dgm:cxn modelId="{F8FB12E5-C62D-4E13-8BBF-56D911F20EC7}" srcId="{D6C9BCF2-6007-4DBC-AA15-B3B0403929DB}" destId="{DE4EDC88-6168-442F-BE39-88E99F973F42}" srcOrd="0" destOrd="0" parTransId="{1A17BEE2-201C-4AF3-A405-292F645CAF12}" sibTransId="{35CDC6EC-4407-4FDB-AFDC-2C5899136614}"/>
    <dgm:cxn modelId="{41C1DB9B-47EB-4D87-B18F-C3663C82E785}" srcId="{D6C9BCF2-6007-4DBC-AA15-B3B0403929DB}" destId="{DAA004B3-AFFB-4567-866F-28D372EAE8D0}" srcOrd="1" destOrd="0" parTransId="{8037FC32-E717-461F-98BA-FB3004975DDD}" sibTransId="{019C149B-EE9F-4282-BCBB-8CBF86FE2A1A}"/>
    <dgm:cxn modelId="{2D4EB0C8-DE67-47AC-A604-8DD752621A30}" type="presOf" srcId="{670630D7-A53B-4774-8DE2-6B25602A3B7E}" destId="{72AF2C9D-EAE1-4D47-9BDD-9AC9A7A04A4D}" srcOrd="0" destOrd="0" presId="urn:microsoft.com/office/officeart/2008/layout/LinedList"/>
    <dgm:cxn modelId="{39448608-2167-4954-A306-2DE09541BED1}" srcId="{D6C9BCF2-6007-4DBC-AA15-B3B0403929DB}" destId="{40FBCAB5-551F-47F4-AE50-EA35E9FFD625}" srcOrd="8" destOrd="0" parTransId="{D2CE42CF-A914-4BED-8B31-5DE021CE7C72}" sibTransId="{EDDC49E9-417C-4593-A3E4-CCF58CB91D4C}"/>
    <dgm:cxn modelId="{EC57ED26-79D4-453C-ADEB-15C8C69F3DC7}" type="presOf" srcId="{7F9D4DBB-DE86-458E-8F05-6A7E26775C24}" destId="{9AE08E94-2131-4502-986B-D1CA5A2913A3}" srcOrd="0" destOrd="0" presId="urn:microsoft.com/office/officeart/2008/layout/LinedList"/>
    <dgm:cxn modelId="{46B8D971-B85F-4316-B3E8-CF2C12DC717B}" srcId="{D6C9BCF2-6007-4DBC-AA15-B3B0403929DB}" destId="{5DBD30E2-162B-4701-B900-BE49D07F5FEB}" srcOrd="3" destOrd="0" parTransId="{DB889AF6-3C79-48B5-B831-E1CF1DC32106}" sibTransId="{46B1E8FC-1DF0-4A94-AD5F-6AD21F9A4482}"/>
    <dgm:cxn modelId="{B0353CBF-6163-46F7-AD4D-8F718FDB57A2}" type="presOf" srcId="{324D0286-F7E7-4A27-841B-4C285B2C8D86}" destId="{CD9CB26D-30B7-4567-A354-6BC20AF09399}" srcOrd="0" destOrd="0" presId="urn:microsoft.com/office/officeart/2008/layout/LinedList"/>
    <dgm:cxn modelId="{AB4D1473-4F7F-4B0F-9076-5E936A026344}" type="presOf" srcId="{CE679FCF-9FEB-4AA5-83D1-7A92D81C44B5}" destId="{AE984256-8E0D-4B0F-BCCB-256F34D7BCA0}" srcOrd="0" destOrd="0" presId="urn:microsoft.com/office/officeart/2008/layout/LinedList"/>
    <dgm:cxn modelId="{AA6BFD71-8232-4D3B-9E69-F1B17E887D50}" srcId="{D6C9BCF2-6007-4DBC-AA15-B3B0403929DB}" destId="{63A38AE5-F5FD-4682-9DE3-F9C0A15D3AD5}" srcOrd="11" destOrd="0" parTransId="{F1D95E0D-3A15-42FB-8C82-5A28887F55BB}" sibTransId="{9F223919-8C55-4359-8EF3-CB4D3B409579}"/>
    <dgm:cxn modelId="{E5984AF0-9F86-43F5-88DE-68CB029ED7F6}" srcId="{D6C9BCF2-6007-4DBC-AA15-B3B0403929DB}" destId="{38027B0A-5723-43F2-8422-87BCF8C00A3C}" srcOrd="10" destOrd="0" parTransId="{4A480743-0F45-4B24-B92E-BE3DE97AD3DB}" sibTransId="{27C4DDFA-39D2-45B9-AEE6-0634B61E04A9}"/>
    <dgm:cxn modelId="{2C5670CD-0154-4983-AAC0-1B6E4ACB66B5}" srcId="{D6C9BCF2-6007-4DBC-AA15-B3B0403929DB}" destId="{FDA2E16C-8567-4595-B09E-29E0140C43AE}" srcOrd="12" destOrd="0" parTransId="{1883637F-B9D2-4814-B824-B993CDEBD428}" sibTransId="{C4418CD3-E249-4311-B5E4-EEFFB669D33A}"/>
    <dgm:cxn modelId="{05A99F7D-4780-42B7-8EFC-EDC859DAE335}" srcId="{D6C9BCF2-6007-4DBC-AA15-B3B0403929DB}" destId="{670630D7-A53B-4774-8DE2-6B25602A3B7E}" srcOrd="6" destOrd="0" parTransId="{9947BFA2-D9A1-4EDC-AF15-866D3B09B81C}" sibTransId="{2B81F487-2C49-455C-AD49-06AAE8ABD48B}"/>
    <dgm:cxn modelId="{63AA20D6-E8F2-4060-B25B-EF8CD75B2C6F}" srcId="{D6C9BCF2-6007-4DBC-AA15-B3B0403929DB}" destId="{754810E5-E2A6-41E3-B2F6-A043C592A4E2}" srcOrd="4" destOrd="0" parTransId="{DD96EC2E-2696-4CF6-89BB-1D1982373D71}" sibTransId="{2931AC71-8B15-49CA-A29A-0BB05D8C76B4}"/>
    <dgm:cxn modelId="{65E90AAC-04FF-4FC4-9E0E-8E36EC81079C}" type="presOf" srcId="{9F7E8FAF-4238-4A80-A247-D3C98FC043E2}" destId="{285F5E59-D22B-4B1D-9CF1-7B36437FC233}" srcOrd="0" destOrd="0" presId="urn:microsoft.com/office/officeart/2008/layout/LinedList"/>
    <dgm:cxn modelId="{8123894E-BF08-40A5-B2A3-4FB1C3D21114}" type="presOf" srcId="{5DBD30E2-162B-4701-B900-BE49D07F5FEB}" destId="{7145056A-E813-470A-B4E5-EAB075D8D140}" srcOrd="0" destOrd="0" presId="urn:microsoft.com/office/officeart/2008/layout/LinedList"/>
    <dgm:cxn modelId="{2B365DFF-B435-4A57-82D7-D356F5CB691C}" type="presOf" srcId="{FDA2E16C-8567-4595-B09E-29E0140C43AE}" destId="{36E46419-1791-4D72-B9D6-2BDAF14361B7}" srcOrd="0" destOrd="0" presId="urn:microsoft.com/office/officeart/2008/layout/LinedList"/>
    <dgm:cxn modelId="{663DEF06-33EB-42F7-A007-3A1E4024911D}" srcId="{CE679FCF-9FEB-4AA5-83D1-7A92D81C44B5}" destId="{D6C9BCF2-6007-4DBC-AA15-B3B0403929DB}" srcOrd="0" destOrd="0" parTransId="{E77B1236-7077-45B1-8521-4CA2371AF806}" sibTransId="{DECB1618-9197-4454-B506-549C1A52CB12}"/>
    <dgm:cxn modelId="{22FAA392-385D-429C-896C-7224D98C29B1}" type="presOf" srcId="{DE4EDC88-6168-442F-BE39-88E99F973F42}" destId="{394FA204-2258-403C-864B-3636BE2423D4}" srcOrd="0" destOrd="0" presId="urn:microsoft.com/office/officeart/2008/layout/LinedList"/>
    <dgm:cxn modelId="{D61908D8-A21E-4B9E-94AE-B67972A8BE36}" type="presOf" srcId="{754810E5-E2A6-41E3-B2F6-A043C592A4E2}" destId="{9752EF63-A85F-48BB-8358-40544E9765A9}" srcOrd="0" destOrd="0" presId="urn:microsoft.com/office/officeart/2008/layout/LinedList"/>
    <dgm:cxn modelId="{91DF6C26-9E94-4264-9FA7-707F4FD0D3D7}" srcId="{D6C9BCF2-6007-4DBC-AA15-B3B0403929DB}" destId="{7F9D4DBB-DE86-458E-8F05-6A7E26775C24}" srcOrd="2" destOrd="0" parTransId="{F2C74814-5986-43BA-93E9-26819D8A0DC4}" sibTransId="{D035D738-2B15-4E1C-A6B1-9BC292FADD22}"/>
    <dgm:cxn modelId="{1EF83807-44B5-412F-9E5C-F15DD46F245C}" srcId="{D6C9BCF2-6007-4DBC-AA15-B3B0403929DB}" destId="{324D0286-F7E7-4A27-841B-4C285B2C8D86}" srcOrd="9" destOrd="0" parTransId="{2C9E9247-AF49-498E-8321-B1FD4B374D26}" sibTransId="{14B32AF0-8A2D-4AC3-A8C8-402F8CB8D39C}"/>
    <dgm:cxn modelId="{27365961-738F-42A1-AEA6-66D80295E90A}" type="presParOf" srcId="{AE984256-8E0D-4B0F-BCCB-256F34D7BCA0}" destId="{0DD469C7-5CCF-473E-BE45-49CBB688DFD8}" srcOrd="0" destOrd="0" presId="urn:microsoft.com/office/officeart/2008/layout/LinedList"/>
    <dgm:cxn modelId="{067E4104-27B7-4A64-8CBD-CD5AF2EF55FA}" type="presParOf" srcId="{AE984256-8E0D-4B0F-BCCB-256F34D7BCA0}" destId="{966B9706-CE33-4543-B9FE-BEE6664A3525}" srcOrd="1" destOrd="0" presId="urn:microsoft.com/office/officeart/2008/layout/LinedList"/>
    <dgm:cxn modelId="{1DE319C8-43F0-4512-88C6-9EF11CD91632}" type="presParOf" srcId="{966B9706-CE33-4543-B9FE-BEE6664A3525}" destId="{530921E2-A402-4526-9E0D-7335744E9DEF}" srcOrd="0" destOrd="0" presId="urn:microsoft.com/office/officeart/2008/layout/LinedList"/>
    <dgm:cxn modelId="{96BEB452-1191-48B6-93B8-1D25494D16CE}" type="presParOf" srcId="{966B9706-CE33-4543-B9FE-BEE6664A3525}" destId="{A07DBEA5-8A60-44F6-8045-7699EABE76DE}" srcOrd="1" destOrd="0" presId="urn:microsoft.com/office/officeart/2008/layout/LinedList"/>
    <dgm:cxn modelId="{ECD34E31-563F-4900-9DA8-6DCC0308BE8F}" type="presParOf" srcId="{A07DBEA5-8A60-44F6-8045-7699EABE76DE}" destId="{959A221B-AFF7-45AD-95FD-6AD7AE9CBEC9}" srcOrd="0" destOrd="0" presId="urn:microsoft.com/office/officeart/2008/layout/LinedList"/>
    <dgm:cxn modelId="{9A281ACA-E853-4E6A-B7D3-B63D7B103DD0}" type="presParOf" srcId="{A07DBEA5-8A60-44F6-8045-7699EABE76DE}" destId="{93FCFAB1-8E10-4E37-81D5-A04F87BC0DEE}" srcOrd="1" destOrd="0" presId="urn:microsoft.com/office/officeart/2008/layout/LinedList"/>
    <dgm:cxn modelId="{08A52901-318B-4D2E-890D-AEE1DFEB297F}" type="presParOf" srcId="{93FCFAB1-8E10-4E37-81D5-A04F87BC0DEE}" destId="{75F13DFD-F8D1-4D2C-8643-265F22739098}" srcOrd="0" destOrd="0" presId="urn:microsoft.com/office/officeart/2008/layout/LinedList"/>
    <dgm:cxn modelId="{491D4254-98B8-409B-92EB-09DD736BAE8B}" type="presParOf" srcId="{93FCFAB1-8E10-4E37-81D5-A04F87BC0DEE}" destId="{394FA204-2258-403C-864B-3636BE2423D4}" srcOrd="1" destOrd="0" presId="urn:microsoft.com/office/officeart/2008/layout/LinedList"/>
    <dgm:cxn modelId="{59FD60CC-4B77-44E4-8E0B-545002754764}" type="presParOf" srcId="{93FCFAB1-8E10-4E37-81D5-A04F87BC0DEE}" destId="{BB2E4110-2590-4026-AC91-851A55627D39}" srcOrd="2" destOrd="0" presId="urn:microsoft.com/office/officeart/2008/layout/LinedList"/>
    <dgm:cxn modelId="{BE7C520E-0D0E-45D3-AC8B-2CD4F2167E74}" type="presParOf" srcId="{A07DBEA5-8A60-44F6-8045-7699EABE76DE}" destId="{D86B17C0-F240-4DC3-B01F-7D00E10F8B52}" srcOrd="2" destOrd="0" presId="urn:microsoft.com/office/officeart/2008/layout/LinedList"/>
    <dgm:cxn modelId="{A97A7E9C-2670-4DC6-BEC3-A38B2722CA02}" type="presParOf" srcId="{A07DBEA5-8A60-44F6-8045-7699EABE76DE}" destId="{B2392062-AEE2-4F6F-ADD1-56109B6E01A5}" srcOrd="3" destOrd="0" presId="urn:microsoft.com/office/officeart/2008/layout/LinedList"/>
    <dgm:cxn modelId="{DC8B344E-63BE-4F91-B591-091FE24FDD29}" type="presParOf" srcId="{A07DBEA5-8A60-44F6-8045-7699EABE76DE}" destId="{F9C689FD-989C-4A34-831F-C1AA26A190F7}" srcOrd="4" destOrd="0" presId="urn:microsoft.com/office/officeart/2008/layout/LinedList"/>
    <dgm:cxn modelId="{BC3FD3AF-5272-422F-8081-337A96CB7C7C}" type="presParOf" srcId="{F9C689FD-989C-4A34-831F-C1AA26A190F7}" destId="{3CB39402-5D7C-4EB7-83A5-02F61D24AE53}" srcOrd="0" destOrd="0" presId="urn:microsoft.com/office/officeart/2008/layout/LinedList"/>
    <dgm:cxn modelId="{302C5916-CAE2-4F3D-880C-38274E04291D}" type="presParOf" srcId="{F9C689FD-989C-4A34-831F-C1AA26A190F7}" destId="{5972A29A-FAAF-462B-BE4B-8738852DCE21}" srcOrd="1" destOrd="0" presId="urn:microsoft.com/office/officeart/2008/layout/LinedList"/>
    <dgm:cxn modelId="{5500529C-139A-42AF-9023-FA060B6B78C1}" type="presParOf" srcId="{F9C689FD-989C-4A34-831F-C1AA26A190F7}" destId="{DCF36A4E-8D15-4AAD-9C00-F3115C3C3E56}" srcOrd="2" destOrd="0" presId="urn:microsoft.com/office/officeart/2008/layout/LinedList"/>
    <dgm:cxn modelId="{9A852B44-6124-4147-B55D-3CAE6B2DA096}" type="presParOf" srcId="{A07DBEA5-8A60-44F6-8045-7699EABE76DE}" destId="{5F79AE4F-9C8E-44A2-BACF-7DB1CE997D6F}" srcOrd="5" destOrd="0" presId="urn:microsoft.com/office/officeart/2008/layout/LinedList"/>
    <dgm:cxn modelId="{6B91A415-B4B7-49D8-9BA5-7A1D7968E633}" type="presParOf" srcId="{A07DBEA5-8A60-44F6-8045-7699EABE76DE}" destId="{65931009-29EA-4E95-8A2A-A5450F7F1B72}" srcOrd="6" destOrd="0" presId="urn:microsoft.com/office/officeart/2008/layout/LinedList"/>
    <dgm:cxn modelId="{BD7980A0-AB48-4CFF-A1A2-33F52C570C91}" type="presParOf" srcId="{A07DBEA5-8A60-44F6-8045-7699EABE76DE}" destId="{B00C6E31-F68A-47BD-ACF9-AFA5D3575AF2}" srcOrd="7" destOrd="0" presId="urn:microsoft.com/office/officeart/2008/layout/LinedList"/>
    <dgm:cxn modelId="{5B0A01DD-BD71-4E12-9752-2DD2CBD9D966}" type="presParOf" srcId="{B00C6E31-F68A-47BD-ACF9-AFA5D3575AF2}" destId="{885AE0BF-9694-439A-8143-8D8015AA3079}" srcOrd="0" destOrd="0" presId="urn:microsoft.com/office/officeart/2008/layout/LinedList"/>
    <dgm:cxn modelId="{63DE2D68-1171-4108-B104-D4EC5334B875}" type="presParOf" srcId="{B00C6E31-F68A-47BD-ACF9-AFA5D3575AF2}" destId="{9AE08E94-2131-4502-986B-D1CA5A2913A3}" srcOrd="1" destOrd="0" presId="urn:microsoft.com/office/officeart/2008/layout/LinedList"/>
    <dgm:cxn modelId="{240498B3-40AA-4A9F-9F97-EE78877C369D}" type="presParOf" srcId="{B00C6E31-F68A-47BD-ACF9-AFA5D3575AF2}" destId="{2329203B-6E03-40B6-90CE-7E15F4A71FFE}" srcOrd="2" destOrd="0" presId="urn:microsoft.com/office/officeart/2008/layout/LinedList"/>
    <dgm:cxn modelId="{47279C51-975C-4378-96C1-8DB925B39626}" type="presParOf" srcId="{A07DBEA5-8A60-44F6-8045-7699EABE76DE}" destId="{4CFBB837-AD4C-4442-ACBB-3F2EE943FAE9}" srcOrd="8" destOrd="0" presId="urn:microsoft.com/office/officeart/2008/layout/LinedList"/>
    <dgm:cxn modelId="{BE8513B0-0C1F-4A6D-943D-887C2B221503}" type="presParOf" srcId="{A07DBEA5-8A60-44F6-8045-7699EABE76DE}" destId="{F328E34D-C4F9-4B5A-BCEE-5B47F7F84088}" srcOrd="9" destOrd="0" presId="urn:microsoft.com/office/officeart/2008/layout/LinedList"/>
    <dgm:cxn modelId="{DBE120D7-58FD-4DDD-B715-4F9ED0A00913}" type="presParOf" srcId="{A07DBEA5-8A60-44F6-8045-7699EABE76DE}" destId="{71B1BDC3-DE8E-44B3-AF64-1E25D3A9A23B}" srcOrd="10" destOrd="0" presId="urn:microsoft.com/office/officeart/2008/layout/LinedList"/>
    <dgm:cxn modelId="{7124AE3A-804E-40B0-839B-9B6B90AA6409}" type="presParOf" srcId="{71B1BDC3-DE8E-44B3-AF64-1E25D3A9A23B}" destId="{F3480B26-01A9-40BB-A6F5-C19BE50AC4CE}" srcOrd="0" destOrd="0" presId="urn:microsoft.com/office/officeart/2008/layout/LinedList"/>
    <dgm:cxn modelId="{AA5FEAF1-9395-4E38-A4D4-22B646E0DEBD}" type="presParOf" srcId="{71B1BDC3-DE8E-44B3-AF64-1E25D3A9A23B}" destId="{7145056A-E813-470A-B4E5-EAB075D8D140}" srcOrd="1" destOrd="0" presId="urn:microsoft.com/office/officeart/2008/layout/LinedList"/>
    <dgm:cxn modelId="{537EE7DA-2AD5-465D-A29B-FE3893723B31}" type="presParOf" srcId="{71B1BDC3-DE8E-44B3-AF64-1E25D3A9A23B}" destId="{8761EC53-3EB8-416D-B208-8818FD036BC0}" srcOrd="2" destOrd="0" presId="urn:microsoft.com/office/officeart/2008/layout/LinedList"/>
    <dgm:cxn modelId="{4E34AFDF-98BD-4962-B277-32B6918310FA}" type="presParOf" srcId="{A07DBEA5-8A60-44F6-8045-7699EABE76DE}" destId="{6CAAFE63-1349-4A52-A15D-DF1CB964B452}" srcOrd="11" destOrd="0" presId="urn:microsoft.com/office/officeart/2008/layout/LinedList"/>
    <dgm:cxn modelId="{CED165BD-54F9-40A6-A251-8F3ABE4C2916}" type="presParOf" srcId="{A07DBEA5-8A60-44F6-8045-7699EABE76DE}" destId="{83CC9D28-9828-4BF8-BA35-A463AD56F4F4}" srcOrd="12" destOrd="0" presId="urn:microsoft.com/office/officeart/2008/layout/LinedList"/>
    <dgm:cxn modelId="{795673CF-742D-4686-965B-7984DC4D1F68}" type="presParOf" srcId="{A07DBEA5-8A60-44F6-8045-7699EABE76DE}" destId="{B395F3A6-8E7D-4805-B115-03B733D647A0}" srcOrd="13" destOrd="0" presId="urn:microsoft.com/office/officeart/2008/layout/LinedList"/>
    <dgm:cxn modelId="{9819CCAA-B5C2-4D6A-BA92-7FD7C6047701}" type="presParOf" srcId="{B395F3A6-8E7D-4805-B115-03B733D647A0}" destId="{754EE61B-AB19-4824-8214-8AA123CCE5C2}" srcOrd="0" destOrd="0" presId="urn:microsoft.com/office/officeart/2008/layout/LinedList"/>
    <dgm:cxn modelId="{CB5FE539-82B4-4226-BBD6-0A75C61D8137}" type="presParOf" srcId="{B395F3A6-8E7D-4805-B115-03B733D647A0}" destId="{9752EF63-A85F-48BB-8358-40544E9765A9}" srcOrd="1" destOrd="0" presId="urn:microsoft.com/office/officeart/2008/layout/LinedList"/>
    <dgm:cxn modelId="{C289C648-C1A8-46E3-B596-B2965BDF2729}" type="presParOf" srcId="{B395F3A6-8E7D-4805-B115-03B733D647A0}" destId="{D6E7B266-07B9-435B-BE76-4E6B2E7F09A5}" srcOrd="2" destOrd="0" presId="urn:microsoft.com/office/officeart/2008/layout/LinedList"/>
    <dgm:cxn modelId="{FE967F0F-26B3-43AB-8013-5DEEABBDED83}" type="presParOf" srcId="{A07DBEA5-8A60-44F6-8045-7699EABE76DE}" destId="{C83955EE-0600-4C2E-B6CD-BE168E1A9E96}" srcOrd="14" destOrd="0" presId="urn:microsoft.com/office/officeart/2008/layout/LinedList"/>
    <dgm:cxn modelId="{077C6B6E-90BB-4155-AF42-873DC64615E6}" type="presParOf" srcId="{A07DBEA5-8A60-44F6-8045-7699EABE76DE}" destId="{30A03D39-4970-4127-8619-6391F1338614}" srcOrd="15" destOrd="0" presId="urn:microsoft.com/office/officeart/2008/layout/LinedList"/>
    <dgm:cxn modelId="{2ADF61D5-4936-49C1-93A5-7AEBD8879BEE}" type="presParOf" srcId="{A07DBEA5-8A60-44F6-8045-7699EABE76DE}" destId="{365AA9A3-8903-4C45-811D-3F9CB085C62F}" srcOrd="16" destOrd="0" presId="urn:microsoft.com/office/officeart/2008/layout/LinedList"/>
    <dgm:cxn modelId="{A0C874D2-647F-4F16-B9CE-6258F232384E}" type="presParOf" srcId="{365AA9A3-8903-4C45-811D-3F9CB085C62F}" destId="{81C032FC-ADFF-4C1E-90D3-D9769A6DEBBE}" srcOrd="0" destOrd="0" presId="urn:microsoft.com/office/officeart/2008/layout/LinedList"/>
    <dgm:cxn modelId="{46202532-9881-402A-A9CA-F7BC68F45121}" type="presParOf" srcId="{365AA9A3-8903-4C45-811D-3F9CB085C62F}" destId="{95C0ABEF-1C37-47DF-A24A-19FC43F5F027}" srcOrd="1" destOrd="0" presId="urn:microsoft.com/office/officeart/2008/layout/LinedList"/>
    <dgm:cxn modelId="{5E8D04E2-9409-45E2-8320-C6B905B979AC}" type="presParOf" srcId="{365AA9A3-8903-4C45-811D-3F9CB085C62F}" destId="{CB66CC7D-73EF-4946-81EC-0CEDEC21B201}" srcOrd="2" destOrd="0" presId="urn:microsoft.com/office/officeart/2008/layout/LinedList"/>
    <dgm:cxn modelId="{5663AF81-9E23-4768-85E9-C709AED6FDC1}" type="presParOf" srcId="{A07DBEA5-8A60-44F6-8045-7699EABE76DE}" destId="{9C56C6FD-AE15-4464-9B31-D1DC9F8331DA}" srcOrd="17" destOrd="0" presId="urn:microsoft.com/office/officeart/2008/layout/LinedList"/>
    <dgm:cxn modelId="{B1789440-6647-4688-ADB7-DEFAE73B8C0D}" type="presParOf" srcId="{A07DBEA5-8A60-44F6-8045-7699EABE76DE}" destId="{F8EE04C7-5F69-434D-8F43-244107850B4F}" srcOrd="18" destOrd="0" presId="urn:microsoft.com/office/officeart/2008/layout/LinedList"/>
    <dgm:cxn modelId="{004AA17E-EA64-4656-A326-5C59BA379378}" type="presParOf" srcId="{A07DBEA5-8A60-44F6-8045-7699EABE76DE}" destId="{AE7AB6EE-648C-4658-85B0-853B14B59713}" srcOrd="19" destOrd="0" presId="urn:microsoft.com/office/officeart/2008/layout/LinedList"/>
    <dgm:cxn modelId="{856AA225-9378-496B-A4E8-9A5DA2F9435A}" type="presParOf" srcId="{AE7AB6EE-648C-4658-85B0-853B14B59713}" destId="{5B3606CE-5934-4401-A335-AB349043EA48}" srcOrd="0" destOrd="0" presId="urn:microsoft.com/office/officeart/2008/layout/LinedList"/>
    <dgm:cxn modelId="{E3467540-5EDB-45A2-B8FD-2727CA8C1D81}" type="presParOf" srcId="{AE7AB6EE-648C-4658-85B0-853B14B59713}" destId="{72AF2C9D-EAE1-4D47-9BDD-9AC9A7A04A4D}" srcOrd="1" destOrd="0" presId="urn:microsoft.com/office/officeart/2008/layout/LinedList"/>
    <dgm:cxn modelId="{45EFC99C-B51A-450C-AF81-968159C0AB50}" type="presParOf" srcId="{AE7AB6EE-648C-4658-85B0-853B14B59713}" destId="{8BE972C0-E880-4CC3-900F-E1275E8CA448}" srcOrd="2" destOrd="0" presId="urn:microsoft.com/office/officeart/2008/layout/LinedList"/>
    <dgm:cxn modelId="{0934A799-EB4F-4D41-90F8-8197F8B91BFC}" type="presParOf" srcId="{A07DBEA5-8A60-44F6-8045-7699EABE76DE}" destId="{B1984C5D-B4FD-4F65-9E2D-9B2970B5B038}" srcOrd="20" destOrd="0" presId="urn:microsoft.com/office/officeart/2008/layout/LinedList"/>
    <dgm:cxn modelId="{F484D6E0-ABFB-4D4A-BA30-B8CEB23C90CE}" type="presParOf" srcId="{A07DBEA5-8A60-44F6-8045-7699EABE76DE}" destId="{2215B69A-338A-468C-8259-D5853DE02287}" srcOrd="21" destOrd="0" presId="urn:microsoft.com/office/officeart/2008/layout/LinedList"/>
    <dgm:cxn modelId="{763CFDC7-7EA3-4087-B3A5-9B401061503B}" type="presParOf" srcId="{A07DBEA5-8A60-44F6-8045-7699EABE76DE}" destId="{5F8DC3BD-915A-47CC-9E6E-50F1EE4BBA4D}" srcOrd="22" destOrd="0" presId="urn:microsoft.com/office/officeart/2008/layout/LinedList"/>
    <dgm:cxn modelId="{A6266A71-C2D8-44FA-AB35-322313C93DD3}" type="presParOf" srcId="{5F8DC3BD-915A-47CC-9E6E-50F1EE4BBA4D}" destId="{A84972AD-0527-4DED-9A1B-E5941AEB7BEE}" srcOrd="0" destOrd="0" presId="urn:microsoft.com/office/officeart/2008/layout/LinedList"/>
    <dgm:cxn modelId="{8DC91607-9BF6-4C69-ADEF-4A25D1E26D21}" type="presParOf" srcId="{5F8DC3BD-915A-47CC-9E6E-50F1EE4BBA4D}" destId="{285F5E59-D22B-4B1D-9CF1-7B36437FC233}" srcOrd="1" destOrd="0" presId="urn:microsoft.com/office/officeart/2008/layout/LinedList"/>
    <dgm:cxn modelId="{E95A51B3-5559-4644-B8CC-A2EF33DFF7EF}" type="presParOf" srcId="{5F8DC3BD-915A-47CC-9E6E-50F1EE4BBA4D}" destId="{3E561E63-9B90-4D1F-A1BE-08CB8185BA1C}" srcOrd="2" destOrd="0" presId="urn:microsoft.com/office/officeart/2008/layout/LinedList"/>
    <dgm:cxn modelId="{01BE45C4-DFBF-4B68-A790-59B0AECC02A0}" type="presParOf" srcId="{A07DBEA5-8A60-44F6-8045-7699EABE76DE}" destId="{74A47E13-FF39-45E4-977C-B7816AD7AF60}" srcOrd="23" destOrd="0" presId="urn:microsoft.com/office/officeart/2008/layout/LinedList"/>
    <dgm:cxn modelId="{E602E10B-B1B0-4A34-AA7E-B13AA14F7BC0}" type="presParOf" srcId="{A07DBEA5-8A60-44F6-8045-7699EABE76DE}" destId="{3FA4A608-0A64-45B9-8D44-13E009B923FF}" srcOrd="24" destOrd="0" presId="urn:microsoft.com/office/officeart/2008/layout/LinedList"/>
    <dgm:cxn modelId="{903A7E49-4187-4064-A726-8EB22A16698D}" type="presParOf" srcId="{A07DBEA5-8A60-44F6-8045-7699EABE76DE}" destId="{E049DD1C-30C8-43D3-A27B-2A29CE67766F}" srcOrd="25" destOrd="0" presId="urn:microsoft.com/office/officeart/2008/layout/LinedList"/>
    <dgm:cxn modelId="{0296BDE1-3077-4A6A-9E13-2DF8DA104260}" type="presParOf" srcId="{E049DD1C-30C8-43D3-A27B-2A29CE67766F}" destId="{D76FBAF2-ECF8-4576-8447-60D01FA8776C}" srcOrd="0" destOrd="0" presId="urn:microsoft.com/office/officeart/2008/layout/LinedList"/>
    <dgm:cxn modelId="{1D19CDCD-DEBF-4EBF-8963-8AD7E81D1441}" type="presParOf" srcId="{E049DD1C-30C8-43D3-A27B-2A29CE67766F}" destId="{36B1B8AC-BE15-4DD6-8D86-C980D44CE873}" srcOrd="1" destOrd="0" presId="urn:microsoft.com/office/officeart/2008/layout/LinedList"/>
    <dgm:cxn modelId="{581B3DF6-B42A-4C65-9075-56D7E6B4C900}" type="presParOf" srcId="{E049DD1C-30C8-43D3-A27B-2A29CE67766F}" destId="{EC28213A-BB6C-47AE-A6E3-2970700942D1}" srcOrd="2" destOrd="0" presId="urn:microsoft.com/office/officeart/2008/layout/LinedList"/>
    <dgm:cxn modelId="{03E3B277-5CE0-44C1-852B-83C1DDB7C13F}" type="presParOf" srcId="{A07DBEA5-8A60-44F6-8045-7699EABE76DE}" destId="{0B9E9939-6E22-4FC9-8689-93ABBEAB9E1F}" srcOrd="26" destOrd="0" presId="urn:microsoft.com/office/officeart/2008/layout/LinedList"/>
    <dgm:cxn modelId="{CE682388-2FFA-4C40-853B-476643FC416E}" type="presParOf" srcId="{A07DBEA5-8A60-44F6-8045-7699EABE76DE}" destId="{55364AB8-98C0-4D44-B403-7F0D0A6C3295}" srcOrd="27" destOrd="0" presId="urn:microsoft.com/office/officeart/2008/layout/LinedList"/>
    <dgm:cxn modelId="{E708CF3B-80BE-4DAD-B872-6355DC636180}" type="presParOf" srcId="{A07DBEA5-8A60-44F6-8045-7699EABE76DE}" destId="{6273CA12-559C-4B85-8FBC-9331EFC9B57D}" srcOrd="28" destOrd="0" presId="urn:microsoft.com/office/officeart/2008/layout/LinedList"/>
    <dgm:cxn modelId="{FAA824A3-BF31-4571-BBE2-4981DCF9AAF3}" type="presParOf" srcId="{6273CA12-559C-4B85-8FBC-9331EFC9B57D}" destId="{2CDAD4D5-9C2C-43EC-BF8C-2BEDE0407BC5}" srcOrd="0" destOrd="0" presId="urn:microsoft.com/office/officeart/2008/layout/LinedList"/>
    <dgm:cxn modelId="{EB4D1821-F77B-4CEF-866C-D3706BC13A47}" type="presParOf" srcId="{6273CA12-559C-4B85-8FBC-9331EFC9B57D}" destId="{CD9CB26D-30B7-4567-A354-6BC20AF09399}" srcOrd="1" destOrd="0" presId="urn:microsoft.com/office/officeart/2008/layout/LinedList"/>
    <dgm:cxn modelId="{FB815C9F-BAC0-465A-80D2-68A1D491CC84}" type="presParOf" srcId="{6273CA12-559C-4B85-8FBC-9331EFC9B57D}" destId="{7B3AA8CB-FBD9-4F46-BC25-F682223A676B}" srcOrd="2" destOrd="0" presId="urn:microsoft.com/office/officeart/2008/layout/LinedList"/>
    <dgm:cxn modelId="{74533E81-4DC5-4A76-9ECE-1E05FA2ECBFC}" type="presParOf" srcId="{A07DBEA5-8A60-44F6-8045-7699EABE76DE}" destId="{781A1EE7-FE38-487A-978F-6FA9DE85498D}" srcOrd="29" destOrd="0" presId="urn:microsoft.com/office/officeart/2008/layout/LinedList"/>
    <dgm:cxn modelId="{7B9A6DBC-8142-4552-A3AE-4A73547637AF}" type="presParOf" srcId="{A07DBEA5-8A60-44F6-8045-7699EABE76DE}" destId="{729EA12A-0470-4203-9D93-0F2A42345478}" srcOrd="30" destOrd="0" presId="urn:microsoft.com/office/officeart/2008/layout/LinedList"/>
    <dgm:cxn modelId="{C9C8471F-465A-4AE6-B62D-5FD49588012E}" type="presParOf" srcId="{A07DBEA5-8A60-44F6-8045-7699EABE76DE}" destId="{B749B865-2BCD-435C-891E-7977E8BA7B61}" srcOrd="31" destOrd="0" presId="urn:microsoft.com/office/officeart/2008/layout/LinedList"/>
    <dgm:cxn modelId="{7F2840ED-7181-4708-B36A-CD529B306014}" type="presParOf" srcId="{B749B865-2BCD-435C-891E-7977E8BA7B61}" destId="{C70DE705-08D7-42D4-A49B-84296FC70B69}" srcOrd="0" destOrd="0" presId="urn:microsoft.com/office/officeart/2008/layout/LinedList"/>
    <dgm:cxn modelId="{C85A5053-AF97-4ABA-B18F-AEA8D65BCA6E}" type="presParOf" srcId="{B749B865-2BCD-435C-891E-7977E8BA7B61}" destId="{A89BA66A-BFC5-41FD-9D0A-BD7754DB5914}" srcOrd="1" destOrd="0" presId="urn:microsoft.com/office/officeart/2008/layout/LinedList"/>
    <dgm:cxn modelId="{F5B6B0AF-1D5B-449B-8D6F-3C0528A1B068}" type="presParOf" srcId="{B749B865-2BCD-435C-891E-7977E8BA7B61}" destId="{99B7F4FB-FD8B-45F5-B268-E297DC9B7E36}" srcOrd="2" destOrd="0" presId="urn:microsoft.com/office/officeart/2008/layout/LinedList"/>
    <dgm:cxn modelId="{C01E27DF-AECC-4763-A848-F6E0792ADD44}" type="presParOf" srcId="{A07DBEA5-8A60-44F6-8045-7699EABE76DE}" destId="{9226215C-A7BD-4689-8363-69A6F8D643DB}" srcOrd="32" destOrd="0" presId="urn:microsoft.com/office/officeart/2008/layout/LinedList"/>
    <dgm:cxn modelId="{C6607D05-230A-40DF-91DB-AFA40B995E0A}" type="presParOf" srcId="{A07DBEA5-8A60-44F6-8045-7699EABE76DE}" destId="{0B51963A-917D-4157-B333-D43E774ED187}" srcOrd="33" destOrd="0" presId="urn:microsoft.com/office/officeart/2008/layout/LinedList"/>
    <dgm:cxn modelId="{B61A2DB6-869A-4846-9A1E-2A705F37369D}" type="presParOf" srcId="{A07DBEA5-8A60-44F6-8045-7699EABE76DE}" destId="{AA90B4DD-A73C-4200-B267-B6CE36680CDC}" srcOrd="34" destOrd="0" presId="urn:microsoft.com/office/officeart/2008/layout/LinedList"/>
    <dgm:cxn modelId="{703F35A7-1F92-4CC5-AF04-9EA65E7ADDA9}" type="presParOf" srcId="{AA90B4DD-A73C-4200-B267-B6CE36680CDC}" destId="{25FEB948-B529-4814-AE88-CED862043BE0}" srcOrd="0" destOrd="0" presId="urn:microsoft.com/office/officeart/2008/layout/LinedList"/>
    <dgm:cxn modelId="{F6176615-0229-4ECA-94B7-2148656270DC}" type="presParOf" srcId="{AA90B4DD-A73C-4200-B267-B6CE36680CDC}" destId="{45199EE5-0132-4D32-AAD0-20A9554B6698}" srcOrd="1" destOrd="0" presId="urn:microsoft.com/office/officeart/2008/layout/LinedList"/>
    <dgm:cxn modelId="{09CDB7F2-004C-40A4-809D-C003A9C54980}" type="presParOf" srcId="{AA90B4DD-A73C-4200-B267-B6CE36680CDC}" destId="{DE283349-D1A6-4DCD-B67D-26495D93B817}" srcOrd="2" destOrd="0" presId="urn:microsoft.com/office/officeart/2008/layout/LinedList"/>
    <dgm:cxn modelId="{AE501077-A944-42D2-B692-018592AD7B33}" type="presParOf" srcId="{A07DBEA5-8A60-44F6-8045-7699EABE76DE}" destId="{0D46C23D-5460-40F1-A998-BA219BC54A12}" srcOrd="35" destOrd="0" presId="urn:microsoft.com/office/officeart/2008/layout/LinedList"/>
    <dgm:cxn modelId="{20C93FB4-6E6C-4D62-9691-4AC4B41EBC3A}" type="presParOf" srcId="{A07DBEA5-8A60-44F6-8045-7699EABE76DE}" destId="{C52B519F-6349-4604-A361-686C28816F1D}" srcOrd="36" destOrd="0" presId="urn:microsoft.com/office/officeart/2008/layout/LinedList"/>
    <dgm:cxn modelId="{D02E5E20-93D3-4EA3-B6EE-DA539DA7CBDD}" type="presParOf" srcId="{A07DBEA5-8A60-44F6-8045-7699EABE76DE}" destId="{91692114-C81E-4A79-A40D-3C9CB04238B4}" srcOrd="37" destOrd="0" presId="urn:microsoft.com/office/officeart/2008/layout/LinedList"/>
    <dgm:cxn modelId="{5D645808-0B36-4566-B80D-45DDE5B0E265}" type="presParOf" srcId="{91692114-C81E-4A79-A40D-3C9CB04238B4}" destId="{26AB0FDD-0A3C-45AB-BA26-C2E736FE8ACD}" srcOrd="0" destOrd="0" presId="urn:microsoft.com/office/officeart/2008/layout/LinedList"/>
    <dgm:cxn modelId="{F04EF941-F06E-42B3-BA1B-1B478642A9C8}" type="presParOf" srcId="{91692114-C81E-4A79-A40D-3C9CB04238B4}" destId="{36E46419-1791-4D72-B9D6-2BDAF14361B7}" srcOrd="1" destOrd="0" presId="urn:microsoft.com/office/officeart/2008/layout/LinedList"/>
    <dgm:cxn modelId="{2055CB4E-0676-46CA-9373-56D7FAD07681}" type="presParOf" srcId="{91692114-C81E-4A79-A40D-3C9CB04238B4}" destId="{1AF81442-DA30-4C94-B624-CD1BD490213D}" srcOrd="2" destOrd="0" presId="urn:microsoft.com/office/officeart/2008/layout/LinedList"/>
    <dgm:cxn modelId="{2D8D6B9E-C587-4D9B-95DA-F3F8D8C09CD7}" type="presParOf" srcId="{A07DBEA5-8A60-44F6-8045-7699EABE76DE}" destId="{80BB5913-9953-4FFD-A2D1-B2384BF59201}" srcOrd="38" destOrd="0" presId="urn:microsoft.com/office/officeart/2008/layout/LinedList"/>
    <dgm:cxn modelId="{114B0EEA-9C99-45B0-B558-1FAA7151A04A}" type="presParOf" srcId="{A07DBEA5-8A60-44F6-8045-7699EABE76DE}" destId="{346B749C-6FD0-4E4A-9A73-7326F287D683}" srcOrd="3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smtClean="0"/>
              <a:t>6/10/2020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956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smtClean="0"/>
              <a:t>6/10/2020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39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smtClean="0"/>
              <a:t>6/10/2020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155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smtClean="0"/>
              <a:t>6/10/2020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61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smtClean="0"/>
              <a:t>6/10/2020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32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smtClean="0"/>
              <a:t>6/10/2020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944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smtClean="0"/>
              <a:t>6/10/2020</a:t>
            </a:fld>
            <a:endParaRPr lang="en-U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068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smtClean="0"/>
              <a:t>6/10/2020</a:t>
            </a:fld>
            <a:endParaRPr lang="en-U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13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smtClean="0"/>
              <a:t>6/10/2020</a:t>
            </a:fld>
            <a:endParaRPr lang="en-U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384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smtClean="0"/>
              <a:t>6/10/2020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021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smtClean="0"/>
              <a:t>6/10/2020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431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80000">
              <a:schemeClr val="accent2">
                <a:lumMod val="0"/>
                <a:lumOff val="100000"/>
              </a:schemeClr>
            </a:gs>
            <a:gs pos="100000">
              <a:srgbClr val="F19437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F1133-3259-4C45-BABA-5B62D9C6F78D}" type="datetimeFigureOut">
              <a:rPr lang="en-US" smtClean="0"/>
              <a:t>6/10/2020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464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ldD4JMH_Jc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0484" y="931187"/>
            <a:ext cx="4394759" cy="3421872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3713636"/>
            <a:ext cx="8899301" cy="2258016"/>
          </a:xfrm>
        </p:spPr>
        <p:txBody>
          <a:bodyPr>
            <a:normAutofit/>
          </a:bodyPr>
          <a:lstStyle/>
          <a:p>
            <a:r>
              <a:rPr lang="es-CO" sz="6000" b="1" dirty="0" smtClean="0">
                <a:solidFill>
                  <a:srgbClr val="F22C04"/>
                </a:solidFill>
              </a:rPr>
              <a:t>ENTRENAMIENTO EN PUESTO DE TRABAJO</a:t>
            </a:r>
            <a:endParaRPr lang="es-CO" sz="6000" b="1" dirty="0">
              <a:solidFill>
                <a:srgbClr val="F22C0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71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12" y="31316"/>
            <a:ext cx="1703674" cy="132652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231505"/>
            <a:ext cx="7886700" cy="521145"/>
          </a:xfrm>
        </p:spPr>
        <p:txBody>
          <a:bodyPr>
            <a:noAutofit/>
          </a:bodyPr>
          <a:lstStyle/>
          <a:p>
            <a:pPr algn="ctr"/>
            <a:r>
              <a:rPr lang="es-CO" sz="3600" b="1" dirty="0" smtClean="0">
                <a:solidFill>
                  <a:srgbClr val="F22C04"/>
                </a:solidFill>
              </a:rPr>
              <a:t>Entrenamiento en Puesto de Trabajo</a:t>
            </a:r>
            <a:endParaRPr lang="es-CO" sz="3600" b="1" dirty="0">
              <a:solidFill>
                <a:srgbClr val="F22C04"/>
              </a:solidFill>
            </a:endParaRPr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3785577"/>
              </p:ext>
            </p:extLst>
          </p:nvPr>
        </p:nvGraphicFramePr>
        <p:xfrm>
          <a:off x="83712" y="1814611"/>
          <a:ext cx="8976575" cy="4124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ítulo 3"/>
          <p:cNvSpPr txBox="1">
            <a:spLocks/>
          </p:cNvSpPr>
          <p:nvPr/>
        </p:nvSpPr>
        <p:spPr>
          <a:xfrm>
            <a:off x="908766" y="175372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Entrenamiento en</a:t>
            </a:r>
            <a:b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</a:br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puesto de trabajo</a:t>
            </a:r>
            <a:endParaRPr lang="es-CO" sz="1800" b="1" dirty="0">
              <a:solidFill>
                <a:srgbClr val="F22C04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71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12" y="31316"/>
            <a:ext cx="1703674" cy="132652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231505"/>
            <a:ext cx="7886700" cy="521145"/>
          </a:xfrm>
        </p:spPr>
        <p:txBody>
          <a:bodyPr>
            <a:noAutofit/>
          </a:bodyPr>
          <a:lstStyle/>
          <a:p>
            <a:pPr algn="ctr"/>
            <a:r>
              <a:rPr lang="es-CO" sz="3600" b="1" dirty="0" smtClean="0">
                <a:solidFill>
                  <a:srgbClr val="F22C04"/>
                </a:solidFill>
              </a:rPr>
              <a:t>Entrenamiento en Puesto de Trabajo</a:t>
            </a:r>
            <a:endParaRPr lang="es-CO" sz="3600" b="1" dirty="0">
              <a:solidFill>
                <a:srgbClr val="F22C04"/>
              </a:solidFill>
            </a:endParaRPr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3870058"/>
              </p:ext>
            </p:extLst>
          </p:nvPr>
        </p:nvGraphicFramePr>
        <p:xfrm>
          <a:off x="122350" y="1814611"/>
          <a:ext cx="8899300" cy="46750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ítulo 3"/>
          <p:cNvSpPr txBox="1">
            <a:spLocks/>
          </p:cNvSpPr>
          <p:nvPr/>
        </p:nvSpPr>
        <p:spPr>
          <a:xfrm>
            <a:off x="908766" y="175372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Entrenamiento en</a:t>
            </a:r>
            <a:b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</a:br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puesto de trabajo</a:t>
            </a:r>
            <a:endParaRPr lang="es-CO" sz="1800" b="1" dirty="0">
              <a:solidFill>
                <a:srgbClr val="F22C04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16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12" y="31316"/>
            <a:ext cx="1703674" cy="132652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231505"/>
            <a:ext cx="7886700" cy="970782"/>
          </a:xfrm>
        </p:spPr>
        <p:txBody>
          <a:bodyPr>
            <a:noAutofit/>
          </a:bodyPr>
          <a:lstStyle/>
          <a:p>
            <a:pPr algn="ctr"/>
            <a:r>
              <a:rPr lang="es-CO" sz="3600" b="1" dirty="0" smtClean="0">
                <a:solidFill>
                  <a:srgbClr val="F22C04"/>
                </a:solidFill>
              </a:rPr>
              <a:t>Recomendaciones para mejorar el desempeño Institucional</a:t>
            </a:r>
            <a:endParaRPr lang="es-CO" sz="3600" b="1" dirty="0">
              <a:solidFill>
                <a:srgbClr val="F22C04"/>
              </a:solidFill>
            </a:endParaRPr>
          </a:p>
        </p:txBody>
      </p:sp>
      <p:sp>
        <p:nvSpPr>
          <p:cNvPr id="5" name="Título 3"/>
          <p:cNvSpPr txBox="1">
            <a:spLocks/>
          </p:cNvSpPr>
          <p:nvPr/>
        </p:nvSpPr>
        <p:spPr>
          <a:xfrm>
            <a:off x="908766" y="175372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Entrenamiento en</a:t>
            </a:r>
            <a:b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</a:br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puesto de trabajo</a:t>
            </a:r>
            <a:endParaRPr lang="es-CO" sz="1800" b="1" dirty="0">
              <a:solidFill>
                <a:srgbClr val="F22C04"/>
              </a:solidFill>
              <a:latin typeface="Century Schoolbook" panose="02040604050505020304" pitchFamily="18" charset="0"/>
            </a:endParaRP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4923697"/>
              </p:ext>
            </p:extLst>
          </p:nvPr>
        </p:nvGraphicFramePr>
        <p:xfrm>
          <a:off x="785813" y="2370138"/>
          <a:ext cx="7729537" cy="3806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9258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12" y="31316"/>
            <a:ext cx="1703674" cy="132652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231505"/>
            <a:ext cx="7886700" cy="970782"/>
          </a:xfrm>
        </p:spPr>
        <p:txBody>
          <a:bodyPr>
            <a:noAutofit/>
          </a:bodyPr>
          <a:lstStyle/>
          <a:p>
            <a:pPr algn="ctr"/>
            <a:r>
              <a:rPr lang="es-CO" sz="3600" b="1" dirty="0" smtClean="0">
                <a:solidFill>
                  <a:srgbClr val="F22C04"/>
                </a:solidFill>
              </a:rPr>
              <a:t>Recomendaciones para mejorar el desempeño individual</a:t>
            </a:r>
            <a:endParaRPr lang="es-CO" sz="3600" b="1" dirty="0">
              <a:solidFill>
                <a:srgbClr val="F22C04"/>
              </a:solidFill>
            </a:endParaRPr>
          </a:p>
        </p:txBody>
      </p:sp>
      <p:sp>
        <p:nvSpPr>
          <p:cNvPr id="5" name="Título 3"/>
          <p:cNvSpPr txBox="1">
            <a:spLocks/>
          </p:cNvSpPr>
          <p:nvPr/>
        </p:nvSpPr>
        <p:spPr>
          <a:xfrm>
            <a:off x="908766" y="175372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Entrenamiento en</a:t>
            </a:r>
            <a:b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</a:br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puesto de trabajo</a:t>
            </a:r>
            <a:endParaRPr lang="es-CO" sz="1800" b="1" dirty="0">
              <a:solidFill>
                <a:srgbClr val="F22C04"/>
              </a:solidFill>
              <a:latin typeface="Century Schoolbook" panose="02040604050505020304" pitchFamily="18" charset="0"/>
            </a:endParaRP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6410295"/>
              </p:ext>
            </p:extLst>
          </p:nvPr>
        </p:nvGraphicFramePr>
        <p:xfrm>
          <a:off x="785813" y="2370138"/>
          <a:ext cx="7729537" cy="3806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0312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908766" y="175372"/>
            <a:ext cx="7886700" cy="994172"/>
          </a:xfrm>
        </p:spPr>
        <p:txBody>
          <a:bodyPr>
            <a:noAutofit/>
          </a:bodyPr>
          <a:lstStyle/>
          <a:p>
            <a:pPr algn="r"/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Entrenamiento en</a:t>
            </a:r>
            <a:b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</a:br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puesto de trabajo</a:t>
            </a:r>
            <a:endParaRPr lang="es-CO" sz="1800" b="1" dirty="0">
              <a:solidFill>
                <a:srgbClr val="F22C0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5292822" y="4855655"/>
            <a:ext cx="2305792" cy="6769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5560" tIns="26670" rIns="35560" bIns="2667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400" kern="1200" dirty="0" smtClean="0">
                <a:solidFill>
                  <a:schemeClr val="bg1"/>
                </a:solidFill>
              </a:rPr>
              <a:t>CLUBES DEPORTIVOS</a:t>
            </a:r>
            <a:endParaRPr lang="es-CO" sz="1400" kern="1200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12" y="31316"/>
            <a:ext cx="1703674" cy="1326524"/>
          </a:xfrm>
          <a:prstGeom prst="rect">
            <a:avLst/>
          </a:prstGeom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628649" y="1501896"/>
            <a:ext cx="7886700" cy="970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b="1" dirty="0" smtClean="0">
                <a:solidFill>
                  <a:srgbClr val="F22C04"/>
                </a:solidFill>
              </a:rPr>
              <a:t>Trabajo en Equipo</a:t>
            </a:r>
            <a:endParaRPr lang="es-CO" sz="3600" b="1" dirty="0">
              <a:solidFill>
                <a:srgbClr val="F22C04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2199873" y="3367855"/>
            <a:ext cx="5304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hlinkClick r:id="rId3"/>
              </a:rPr>
              <a:t>https://www.youtube.com/watch?v=GldD4JMH_Jc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5014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908766" y="175372"/>
            <a:ext cx="7886700" cy="994172"/>
          </a:xfrm>
        </p:spPr>
        <p:txBody>
          <a:bodyPr>
            <a:noAutofit/>
          </a:bodyPr>
          <a:lstStyle/>
          <a:p>
            <a:pPr algn="r"/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Entrenamiento en</a:t>
            </a:r>
            <a:b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</a:br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puesto de trabajo</a:t>
            </a:r>
            <a:endParaRPr lang="es-CO" sz="1800" b="1" dirty="0">
              <a:solidFill>
                <a:srgbClr val="F22C04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5" name="Título 3"/>
          <p:cNvSpPr txBox="1">
            <a:spLocks/>
          </p:cNvSpPr>
          <p:nvPr/>
        </p:nvSpPr>
        <p:spPr>
          <a:xfrm>
            <a:off x="1526147" y="2320890"/>
            <a:ext cx="6858000" cy="1383418"/>
          </a:xfrm>
          <a:prstGeom prst="rect">
            <a:avLst/>
          </a:prstGeom>
        </p:spPr>
        <p:txBody>
          <a:bodyPr vert="horz" wrap="none" lIns="68580" tIns="34290" rIns="68580" bIns="34290" rtlCol="0" anchor="t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600" b="0" kern="120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13800" b="1" dirty="0" smtClean="0">
                <a:solidFill>
                  <a:srgbClr val="F22C04"/>
                </a:solidFill>
                <a:latin typeface="Brush Script MT" panose="03060802040406070304" pitchFamily="66" charset="0"/>
              </a:rPr>
              <a:t>Gracias …!</a:t>
            </a:r>
            <a:endParaRPr lang="es-CO" sz="13800" b="1" dirty="0">
              <a:solidFill>
                <a:srgbClr val="F22C04"/>
              </a:solidFill>
              <a:latin typeface="Brush Script MT" panose="03060802040406070304" pitchFamily="66" charset="0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5292822" y="4855655"/>
            <a:ext cx="2305792" cy="6769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5560" tIns="26670" rIns="35560" bIns="2667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400" kern="1200" dirty="0" smtClean="0">
                <a:solidFill>
                  <a:schemeClr val="bg1"/>
                </a:solidFill>
              </a:rPr>
              <a:t>CLUBES DEPORTIVOS</a:t>
            </a:r>
            <a:endParaRPr lang="es-CO" sz="1400" kern="1200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12" y="31316"/>
            <a:ext cx="1703674" cy="132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67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12" y="31316"/>
            <a:ext cx="1703674" cy="132652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231505"/>
            <a:ext cx="7886700" cy="521145"/>
          </a:xfrm>
        </p:spPr>
        <p:txBody>
          <a:bodyPr>
            <a:noAutofit/>
          </a:bodyPr>
          <a:lstStyle/>
          <a:p>
            <a:pPr algn="ctr"/>
            <a:r>
              <a:rPr lang="es-CO" sz="3600" b="1" dirty="0" smtClean="0">
                <a:solidFill>
                  <a:srgbClr val="F22C04"/>
                </a:solidFill>
              </a:rPr>
              <a:t>Preguntas de sondeo</a:t>
            </a:r>
            <a:endParaRPr lang="es-CO" sz="3600" b="1" dirty="0">
              <a:solidFill>
                <a:srgbClr val="F22C04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1890020"/>
            <a:ext cx="7886700" cy="412441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ES" sz="3200" b="1" dirty="0"/>
              <a:t>1</a:t>
            </a:r>
            <a:r>
              <a:rPr lang="es-ES" sz="3200" b="1" dirty="0" smtClean="0"/>
              <a:t>. </a:t>
            </a:r>
            <a:r>
              <a:rPr lang="es-ES" sz="3200" b="1" dirty="0" smtClean="0"/>
              <a:t>QUE SE ENTIENDE POR PUESTO DE TRABAJO</a:t>
            </a:r>
            <a:endParaRPr lang="es-ES" sz="3200" b="1" dirty="0"/>
          </a:p>
          <a:p>
            <a:pPr marL="0" indent="0" algn="just">
              <a:buNone/>
            </a:pPr>
            <a:endParaRPr lang="es-ES" sz="1050" b="1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El Espacio </a:t>
            </a:r>
            <a:r>
              <a:rPr lang="es-ES" sz="3200" dirty="0"/>
              <a:t>F</a:t>
            </a:r>
            <a:r>
              <a:rPr lang="es-ES" sz="3200" dirty="0" smtClean="0"/>
              <a:t>ísico donde se desarrollan las funciones del Cargo.</a:t>
            </a:r>
            <a:endParaRPr lang="es-ES" sz="3200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El Conjunto de actividades que se desarrollan en el cumplimiento de las funciones.</a:t>
            </a:r>
            <a:endParaRPr lang="es-ES" sz="3200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/>
              <a:t>Todas las Anteriores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/>
              <a:t>Ninguna de las </a:t>
            </a:r>
            <a:r>
              <a:rPr lang="es-ES" sz="3200" dirty="0" smtClean="0"/>
              <a:t>Anteriores.</a:t>
            </a:r>
            <a:endParaRPr lang="es-ES" sz="3200" dirty="0"/>
          </a:p>
        </p:txBody>
      </p:sp>
      <p:sp>
        <p:nvSpPr>
          <p:cNvPr id="5" name="Título 3"/>
          <p:cNvSpPr txBox="1">
            <a:spLocks/>
          </p:cNvSpPr>
          <p:nvPr/>
        </p:nvSpPr>
        <p:spPr>
          <a:xfrm>
            <a:off x="908766" y="175372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Entrenamiento en</a:t>
            </a:r>
            <a:b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</a:br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puesto de trabajo</a:t>
            </a:r>
            <a:endParaRPr lang="es-CO" sz="1800" b="1" dirty="0">
              <a:solidFill>
                <a:srgbClr val="F22C04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33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12" y="31316"/>
            <a:ext cx="1703674" cy="132652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231505"/>
            <a:ext cx="7886700" cy="521145"/>
          </a:xfrm>
        </p:spPr>
        <p:txBody>
          <a:bodyPr>
            <a:noAutofit/>
          </a:bodyPr>
          <a:lstStyle/>
          <a:p>
            <a:pPr algn="ctr"/>
            <a:r>
              <a:rPr lang="es-CO" sz="3600" b="1" dirty="0" smtClean="0">
                <a:solidFill>
                  <a:srgbClr val="F22C04"/>
                </a:solidFill>
              </a:rPr>
              <a:t>Preguntas de sondeo</a:t>
            </a:r>
            <a:endParaRPr lang="es-CO" sz="3600" b="1" dirty="0">
              <a:solidFill>
                <a:srgbClr val="F22C04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1890020"/>
            <a:ext cx="7886700" cy="412441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" sz="3200" b="1" dirty="0"/>
              <a:t>2</a:t>
            </a:r>
            <a:r>
              <a:rPr lang="es-ES" sz="3200" b="1" dirty="0" smtClean="0"/>
              <a:t>. </a:t>
            </a:r>
            <a:r>
              <a:rPr lang="es-ES" sz="3200" b="1" dirty="0" smtClean="0"/>
              <a:t>QUE SE BUSCA A TRAVÉS DEL ENTRENAMIENTO EN PUESTO DE TRABAJO</a:t>
            </a:r>
            <a:endParaRPr lang="es-ES" sz="3200" b="1" dirty="0"/>
          </a:p>
          <a:p>
            <a:pPr marL="0" indent="0" algn="just">
              <a:buNone/>
            </a:pPr>
            <a:endParaRPr lang="es-ES" sz="1050" b="1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Enseñar al personal la ejecución de una actividad, arte u oficio que beneficie a la Entidad.</a:t>
            </a:r>
            <a:endParaRPr lang="es-ES" sz="3200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Mejorar la Actitud del personal, con el fin de que brinden una respuesta positiva.</a:t>
            </a:r>
            <a:endParaRPr lang="es-ES" sz="3200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Que el personal cumpla con las condiciones de idoneidad y experiencia requeridas en el manual de funciones.</a:t>
            </a:r>
            <a:endParaRPr lang="es-ES" sz="3200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Que el personal nuevo se adapte a la cultura institucional de la Entidad.</a:t>
            </a:r>
            <a:endParaRPr lang="es-ES" sz="3200" dirty="0"/>
          </a:p>
        </p:txBody>
      </p:sp>
      <p:sp>
        <p:nvSpPr>
          <p:cNvPr id="5" name="Título 3"/>
          <p:cNvSpPr txBox="1">
            <a:spLocks/>
          </p:cNvSpPr>
          <p:nvPr/>
        </p:nvSpPr>
        <p:spPr>
          <a:xfrm>
            <a:off x="908766" y="175372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Entrenamiento en</a:t>
            </a:r>
            <a:b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</a:br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puesto de trabajo</a:t>
            </a:r>
            <a:endParaRPr lang="es-CO" sz="1800" b="1" dirty="0">
              <a:solidFill>
                <a:srgbClr val="F22C04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85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12" y="31316"/>
            <a:ext cx="1703674" cy="132652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231505"/>
            <a:ext cx="7886700" cy="521145"/>
          </a:xfrm>
        </p:spPr>
        <p:txBody>
          <a:bodyPr>
            <a:noAutofit/>
          </a:bodyPr>
          <a:lstStyle/>
          <a:p>
            <a:pPr algn="ctr"/>
            <a:r>
              <a:rPr lang="es-CO" sz="3600" b="1" dirty="0" smtClean="0">
                <a:solidFill>
                  <a:srgbClr val="F22C04"/>
                </a:solidFill>
              </a:rPr>
              <a:t>Preguntas de sondeo</a:t>
            </a:r>
            <a:endParaRPr lang="es-CO" sz="3600" b="1" dirty="0">
              <a:solidFill>
                <a:srgbClr val="F22C04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1890020"/>
            <a:ext cx="7886700" cy="412441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ES" sz="3200" b="1" dirty="0"/>
              <a:t>3</a:t>
            </a:r>
            <a:r>
              <a:rPr lang="es-ES" sz="3200" b="1" dirty="0" smtClean="0"/>
              <a:t>. </a:t>
            </a:r>
            <a:r>
              <a:rPr lang="es-ES" sz="3200" b="1" dirty="0" smtClean="0"/>
              <a:t>QUE INFORMACION DEBE DARSE A CONOCER EN EL PROCESO DE ENTRENAMIENTO EN PUESTO DE TRABAJO</a:t>
            </a:r>
            <a:endParaRPr lang="es-ES" sz="3200" b="1" dirty="0"/>
          </a:p>
          <a:p>
            <a:pPr marL="0" indent="0" algn="just">
              <a:buNone/>
            </a:pPr>
            <a:endParaRPr lang="es-ES" sz="1050" b="1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La Estructura Administrativa y el manual de Funciones y competencias laborales</a:t>
            </a:r>
            <a:endParaRPr lang="es-ES" sz="3200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El Conocimiento general sobre la Entidad, las funciones y competencias laborales, los procesos y procedimientos y los órganos colegiados.</a:t>
            </a:r>
            <a:endParaRPr lang="es-ES" sz="3200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La Estructura Orgánica y el Manual de Procesos y procedimientos de la Entidad.</a:t>
            </a:r>
            <a:endParaRPr lang="es-ES" sz="3200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El Reglamento Interno de trabajo y el Estatuto de la Entidad.</a:t>
            </a:r>
            <a:endParaRPr lang="es-ES" sz="3200" dirty="0"/>
          </a:p>
        </p:txBody>
      </p:sp>
      <p:sp>
        <p:nvSpPr>
          <p:cNvPr id="5" name="Título 3"/>
          <p:cNvSpPr txBox="1">
            <a:spLocks/>
          </p:cNvSpPr>
          <p:nvPr/>
        </p:nvSpPr>
        <p:spPr>
          <a:xfrm>
            <a:off x="908766" y="175372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1800" b="1" dirty="0" smtClean="0">
                <a:solidFill>
                  <a:srgbClr val="C00000"/>
                </a:solidFill>
                <a:latin typeface="Century Schoolbook" panose="02040604050505020304" pitchFamily="18" charset="0"/>
              </a:rPr>
              <a:t>Entrenamiento en</a:t>
            </a:r>
            <a:br>
              <a:rPr lang="es-CO" sz="1800" b="1" dirty="0" smtClean="0">
                <a:solidFill>
                  <a:srgbClr val="C00000"/>
                </a:solidFill>
                <a:latin typeface="Century Schoolbook" panose="02040604050505020304" pitchFamily="18" charset="0"/>
              </a:rPr>
            </a:br>
            <a:r>
              <a:rPr lang="es-CO" sz="1800" b="1" dirty="0" smtClean="0">
                <a:solidFill>
                  <a:srgbClr val="C00000"/>
                </a:solidFill>
                <a:latin typeface="Century Schoolbook" panose="02040604050505020304" pitchFamily="18" charset="0"/>
              </a:rPr>
              <a:t>puesto de trabajo</a:t>
            </a:r>
            <a:endParaRPr lang="es-CO" sz="1800" b="1" dirty="0">
              <a:solidFill>
                <a:srgbClr val="C00000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06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12" y="31316"/>
            <a:ext cx="1703674" cy="132652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231505"/>
            <a:ext cx="7886700" cy="521145"/>
          </a:xfrm>
        </p:spPr>
        <p:txBody>
          <a:bodyPr>
            <a:noAutofit/>
          </a:bodyPr>
          <a:lstStyle/>
          <a:p>
            <a:pPr algn="ctr"/>
            <a:r>
              <a:rPr lang="es-CO" sz="3600" b="1" dirty="0" smtClean="0">
                <a:solidFill>
                  <a:srgbClr val="F22C04"/>
                </a:solidFill>
              </a:rPr>
              <a:t>Preguntas de sondeo</a:t>
            </a:r>
            <a:endParaRPr lang="es-CO" sz="3600" b="1" dirty="0">
              <a:solidFill>
                <a:srgbClr val="F22C04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1890020"/>
            <a:ext cx="7886700" cy="412441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sz="3200" b="1" dirty="0"/>
              <a:t>4</a:t>
            </a:r>
            <a:r>
              <a:rPr lang="es-ES" sz="3200" b="1" dirty="0" smtClean="0"/>
              <a:t>. </a:t>
            </a:r>
            <a:r>
              <a:rPr lang="es-ES" sz="3200" b="1" dirty="0" smtClean="0"/>
              <a:t>COMO PUEDE EL EMPLEADOR MEJORAR EL DESEMPEÑO LABORAL DE SUS EMPLEADOS.</a:t>
            </a:r>
            <a:endParaRPr lang="es-ES" sz="3200" b="1" dirty="0"/>
          </a:p>
          <a:p>
            <a:pPr marL="0" indent="0" algn="just">
              <a:buNone/>
            </a:pPr>
            <a:endParaRPr lang="es-ES" sz="1050" b="1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Motivando, capacitando, estableciendo objetivos, tomando decisiones y evaluando.</a:t>
            </a:r>
            <a:endParaRPr lang="es-ES" sz="3200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Evaluando, motivando, capacitando y sancionando cuando hay fallas disciplinarias.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Capacitando, reduciendo la jornada laboral y aumentando el salario.</a:t>
            </a:r>
            <a:endParaRPr lang="es-ES" sz="3200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Todas las anteriores.</a:t>
            </a:r>
            <a:endParaRPr lang="es-ES" sz="3200" dirty="0"/>
          </a:p>
        </p:txBody>
      </p:sp>
      <p:sp>
        <p:nvSpPr>
          <p:cNvPr id="5" name="Título 3"/>
          <p:cNvSpPr txBox="1">
            <a:spLocks/>
          </p:cNvSpPr>
          <p:nvPr/>
        </p:nvSpPr>
        <p:spPr>
          <a:xfrm>
            <a:off x="908766" y="175372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Entrenamiento en</a:t>
            </a:r>
            <a:b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</a:br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puesto de trabajo</a:t>
            </a:r>
            <a:endParaRPr lang="es-CO" sz="1800" b="1" dirty="0">
              <a:solidFill>
                <a:srgbClr val="F22C04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61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12" y="31316"/>
            <a:ext cx="1703674" cy="132652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231505"/>
            <a:ext cx="7886700" cy="521145"/>
          </a:xfrm>
        </p:spPr>
        <p:txBody>
          <a:bodyPr>
            <a:noAutofit/>
          </a:bodyPr>
          <a:lstStyle/>
          <a:p>
            <a:pPr algn="ctr"/>
            <a:r>
              <a:rPr lang="es-CO" sz="3600" b="1" dirty="0" smtClean="0">
                <a:solidFill>
                  <a:srgbClr val="F22C04"/>
                </a:solidFill>
              </a:rPr>
              <a:t>Preguntas de sondeo</a:t>
            </a:r>
            <a:endParaRPr lang="es-CO" sz="3600" b="1" dirty="0">
              <a:solidFill>
                <a:srgbClr val="F22C04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1890020"/>
            <a:ext cx="7886700" cy="412441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ES" sz="3200" b="1" dirty="0"/>
              <a:t>5</a:t>
            </a:r>
            <a:r>
              <a:rPr lang="es-ES" sz="3200" b="1" dirty="0" smtClean="0"/>
              <a:t>. </a:t>
            </a:r>
            <a:r>
              <a:rPr lang="es-ES" sz="3200" b="1" dirty="0" smtClean="0"/>
              <a:t>COMO PUEDE EL FUNCIONARIO MEJORAR SU DESEMPEÑO LABORAL</a:t>
            </a:r>
            <a:endParaRPr lang="es-ES" sz="1050" b="1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Planificando, organizando las tareas, atendiendo un solo tema a la vez y trabajando en equipo </a:t>
            </a:r>
            <a:endParaRPr lang="es-ES" sz="3200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Dividiendo las tareas mas complicadas, haciendo pausas activas, utilizando la TI sin abusar de ellas y aprendiendo a decir NO. </a:t>
            </a:r>
            <a:endParaRPr lang="es-ES" sz="3200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Siendo transparente, ordenado, </a:t>
            </a:r>
            <a:r>
              <a:rPr lang="es-ES" sz="3200" dirty="0"/>
              <a:t>delegando tareas y </a:t>
            </a:r>
            <a:r>
              <a:rPr lang="es-ES" sz="3200" dirty="0" smtClean="0"/>
              <a:t>responsabilidades y asumiendo una actitud positiva y constructiva.</a:t>
            </a:r>
            <a:endParaRPr lang="es-ES" sz="3200" dirty="0"/>
          </a:p>
          <a:p>
            <a:pPr marL="457200" indent="-457200" algn="just">
              <a:buFont typeface="+mj-lt"/>
              <a:buAutoNum type="alphaLcParenR"/>
            </a:pPr>
            <a:r>
              <a:rPr lang="es-ES" sz="3200" dirty="0" smtClean="0"/>
              <a:t>Todas las anteriores.</a:t>
            </a:r>
            <a:endParaRPr lang="es-ES" sz="3200" dirty="0"/>
          </a:p>
        </p:txBody>
      </p:sp>
      <p:sp>
        <p:nvSpPr>
          <p:cNvPr id="5" name="Título 3"/>
          <p:cNvSpPr txBox="1">
            <a:spLocks/>
          </p:cNvSpPr>
          <p:nvPr/>
        </p:nvSpPr>
        <p:spPr>
          <a:xfrm>
            <a:off x="908766" y="175372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Entrenamiento en</a:t>
            </a:r>
            <a:b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</a:br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puesto de trabajo</a:t>
            </a:r>
            <a:endParaRPr lang="es-CO" sz="1800" b="1" dirty="0">
              <a:solidFill>
                <a:srgbClr val="F22C04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45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12" y="31316"/>
            <a:ext cx="1703674" cy="132652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231505"/>
            <a:ext cx="7886700" cy="521145"/>
          </a:xfrm>
        </p:spPr>
        <p:txBody>
          <a:bodyPr>
            <a:noAutofit/>
          </a:bodyPr>
          <a:lstStyle/>
          <a:p>
            <a:pPr algn="ctr"/>
            <a:r>
              <a:rPr lang="es-CO" sz="3600" b="1" dirty="0" smtClean="0">
                <a:solidFill>
                  <a:srgbClr val="F22C04"/>
                </a:solidFill>
              </a:rPr>
              <a:t>Definición de Puesto de Trabajo</a:t>
            </a:r>
            <a:endParaRPr lang="es-CO" sz="3600" b="1" dirty="0">
              <a:solidFill>
                <a:srgbClr val="F22C04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1890020"/>
            <a:ext cx="7886700" cy="41244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3200" dirty="0"/>
              <a:t>La idea de puesto de trabajo se aplica, en principio</a:t>
            </a:r>
            <a:r>
              <a:rPr lang="es-ES" sz="3200" dirty="0" smtClean="0"/>
              <a:t>, al </a:t>
            </a:r>
            <a:r>
              <a:rPr lang="es-ES" sz="3200" dirty="0"/>
              <a:t>espacio físico donde se realiza una actividad laboral. Sin embargo, en algunos oficios no hay un lugar concreto donde se efectúan las tareas laborales ( pensemos en un policía, un conductor o un pastor ). En consecuencia, el concepto de puesto de trabajo también se refiere a la actividad en sí misma.</a:t>
            </a:r>
            <a:endParaRPr lang="es-CO" sz="3200" dirty="0"/>
          </a:p>
        </p:txBody>
      </p:sp>
      <p:sp>
        <p:nvSpPr>
          <p:cNvPr id="5" name="Título 3"/>
          <p:cNvSpPr txBox="1">
            <a:spLocks/>
          </p:cNvSpPr>
          <p:nvPr/>
        </p:nvSpPr>
        <p:spPr>
          <a:xfrm>
            <a:off x="908766" y="175372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Entrenamiento en</a:t>
            </a:r>
            <a:b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</a:br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puesto de trabajo</a:t>
            </a:r>
            <a:endParaRPr lang="es-CO" sz="1800" b="1" dirty="0">
              <a:solidFill>
                <a:srgbClr val="F22C04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12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12" y="31316"/>
            <a:ext cx="1703674" cy="132652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231505"/>
            <a:ext cx="7886700" cy="521145"/>
          </a:xfrm>
        </p:spPr>
        <p:txBody>
          <a:bodyPr>
            <a:noAutofit/>
          </a:bodyPr>
          <a:lstStyle/>
          <a:p>
            <a:pPr algn="ctr"/>
            <a:r>
              <a:rPr lang="es-CO" sz="3600" b="1" dirty="0" smtClean="0">
                <a:solidFill>
                  <a:srgbClr val="F22C04"/>
                </a:solidFill>
              </a:rPr>
              <a:t>Definición de Puesto de Trabajo</a:t>
            </a:r>
            <a:endParaRPr lang="es-CO" sz="3600" b="1" dirty="0">
              <a:solidFill>
                <a:srgbClr val="F22C04"/>
              </a:solidFill>
            </a:endParaRPr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9947237"/>
              </p:ext>
            </p:extLst>
          </p:nvPr>
        </p:nvGraphicFramePr>
        <p:xfrm>
          <a:off x="167425" y="1890713"/>
          <a:ext cx="8976575" cy="4124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ítulo 3"/>
          <p:cNvSpPr txBox="1">
            <a:spLocks/>
          </p:cNvSpPr>
          <p:nvPr/>
        </p:nvSpPr>
        <p:spPr>
          <a:xfrm>
            <a:off x="908766" y="175372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Entrenamiento en</a:t>
            </a:r>
            <a:b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</a:br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puesto de trabajo</a:t>
            </a:r>
            <a:endParaRPr lang="es-CO" sz="1800" b="1" dirty="0">
              <a:solidFill>
                <a:srgbClr val="F22C04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72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12" y="31316"/>
            <a:ext cx="1703674" cy="132652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231505"/>
            <a:ext cx="7886700" cy="521145"/>
          </a:xfrm>
        </p:spPr>
        <p:txBody>
          <a:bodyPr>
            <a:noAutofit/>
          </a:bodyPr>
          <a:lstStyle/>
          <a:p>
            <a:pPr algn="ctr"/>
            <a:r>
              <a:rPr lang="es-CO" sz="3600" b="1" dirty="0" smtClean="0">
                <a:solidFill>
                  <a:srgbClr val="F22C04"/>
                </a:solidFill>
              </a:rPr>
              <a:t>Entrenamiento en Puesto de Trabajo</a:t>
            </a:r>
            <a:endParaRPr lang="es-CO" sz="3600" b="1" dirty="0">
              <a:solidFill>
                <a:srgbClr val="F22C04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1890020"/>
            <a:ext cx="7886700" cy="412441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sz="3200" dirty="0" smtClean="0"/>
              <a:t>Es la preparación que se imparte en el ejercicio de las funciones del empleo con el objetivo de que se </a:t>
            </a:r>
            <a:r>
              <a:rPr lang="es-ES" sz="3200" u="sng" dirty="0" smtClean="0"/>
              <a:t>asimilen en la práctica los oficios</a:t>
            </a:r>
            <a:r>
              <a:rPr lang="es-ES" sz="3200" dirty="0" smtClean="0"/>
              <a:t>; se orienta, por lo tanto, a atender, en el corto plazo, </a:t>
            </a:r>
            <a:r>
              <a:rPr lang="es-ES" sz="3200" u="sng" dirty="0" smtClean="0"/>
              <a:t>necesidades de aprendizaje específicas</a:t>
            </a:r>
            <a:r>
              <a:rPr lang="es-ES" sz="3200" dirty="0" smtClean="0"/>
              <a:t> para el desempeño de sus funciones, </a:t>
            </a:r>
            <a:r>
              <a:rPr lang="es-ES" sz="3200" u="sng" dirty="0" smtClean="0"/>
              <a:t>mediante el desarrollo de conocimientos, habilidades y actitudes</a:t>
            </a:r>
            <a:r>
              <a:rPr lang="es-ES" sz="3200" dirty="0" smtClean="0"/>
              <a:t> que se manifiesten en desempeños observables de manera inmediata.</a:t>
            </a:r>
            <a:endParaRPr lang="es-CO" sz="3200" dirty="0"/>
          </a:p>
        </p:txBody>
      </p:sp>
      <p:sp>
        <p:nvSpPr>
          <p:cNvPr id="5" name="Título 3"/>
          <p:cNvSpPr txBox="1">
            <a:spLocks/>
          </p:cNvSpPr>
          <p:nvPr/>
        </p:nvSpPr>
        <p:spPr>
          <a:xfrm>
            <a:off x="908766" y="175372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Entrenamiento en</a:t>
            </a:r>
            <a:b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</a:br>
            <a:r>
              <a:rPr lang="es-CO" sz="1800" b="1" dirty="0" smtClean="0">
                <a:solidFill>
                  <a:srgbClr val="F22C04"/>
                </a:solidFill>
                <a:latin typeface="Century Schoolbook" panose="02040604050505020304" pitchFamily="18" charset="0"/>
              </a:rPr>
              <a:t>puesto de trabajo</a:t>
            </a:r>
            <a:endParaRPr lang="es-CO" sz="1800" b="1" dirty="0">
              <a:solidFill>
                <a:srgbClr val="F22C04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36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690</TotalTime>
  <Words>861</Words>
  <Application>Microsoft Office PowerPoint</Application>
  <PresentationFormat>Presentación en pantalla (4:3)</PresentationFormat>
  <Paragraphs>123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Arial</vt:lpstr>
      <vt:lpstr>Brush Script MT</vt:lpstr>
      <vt:lpstr>Calibri</vt:lpstr>
      <vt:lpstr>Calibri Light</vt:lpstr>
      <vt:lpstr>Century Schoolbook</vt:lpstr>
      <vt:lpstr>Tema de Office</vt:lpstr>
      <vt:lpstr>ENTRENAMIENTO EN PUESTO DE TRABAJO</vt:lpstr>
      <vt:lpstr>Preguntas de sondeo</vt:lpstr>
      <vt:lpstr>Preguntas de sondeo</vt:lpstr>
      <vt:lpstr>Preguntas de sondeo</vt:lpstr>
      <vt:lpstr>Preguntas de sondeo</vt:lpstr>
      <vt:lpstr>Preguntas de sondeo</vt:lpstr>
      <vt:lpstr>Definición de Puesto de Trabajo</vt:lpstr>
      <vt:lpstr>Definición de Puesto de Trabajo</vt:lpstr>
      <vt:lpstr>Entrenamiento en Puesto de Trabajo</vt:lpstr>
      <vt:lpstr>Entrenamiento en Puesto de Trabajo</vt:lpstr>
      <vt:lpstr>Entrenamiento en Puesto de Trabajo</vt:lpstr>
      <vt:lpstr>Recomendaciones para mejorar el desempeño Institucional</vt:lpstr>
      <vt:lpstr>Recomendaciones para mejorar el desempeño individual</vt:lpstr>
      <vt:lpstr>Entrenamiento en puesto de trabajo</vt:lpstr>
      <vt:lpstr>Entrenamiento en puesto de trabajo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LEGISLACIÓN  DEPORTIVA</dc:title>
  <dc:creator>INDUPAL JURIDICA-1</dc:creator>
  <cp:lastModifiedBy>INDUPAL JURIDICA-1</cp:lastModifiedBy>
  <cp:revision>45</cp:revision>
  <cp:lastPrinted>2020-06-08T22:06:50Z</cp:lastPrinted>
  <dcterms:created xsi:type="dcterms:W3CDTF">2019-11-15T21:07:53Z</dcterms:created>
  <dcterms:modified xsi:type="dcterms:W3CDTF">2020-06-10T21:46:56Z</dcterms:modified>
</cp:coreProperties>
</file>