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8" r:id="rId6"/>
    <p:sldId id="302" r:id="rId7"/>
    <p:sldId id="301" r:id="rId8"/>
    <p:sldId id="300" r:id="rId9"/>
    <p:sldId id="305" r:id="rId10"/>
    <p:sldId id="299" r:id="rId11"/>
    <p:sldId id="303" r:id="rId12"/>
    <p:sldId id="309" r:id="rId13"/>
    <p:sldId id="304" r:id="rId14"/>
    <p:sldId id="307" r:id="rId15"/>
    <p:sldId id="306" r:id="rId16"/>
    <p:sldId id="295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30377-0C31-49EA-B730-100F1B3343B4}" v="33" dt="2026-04-24T13:54:58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34"/>
  </p:normalViewPr>
  <p:slideViewPr>
    <p:cSldViewPr snapToGrid="0" showGuides="1">
      <p:cViewPr varScale="1">
        <p:scale>
          <a:sx n="70" d="100"/>
          <a:sy n="70" d="100"/>
        </p:scale>
        <p:origin x="536" y="52"/>
      </p:cViewPr>
      <p:guideLst>
        <p:guide orient="horz" pos="1536"/>
        <p:guide pos="312"/>
        <p:guide pos="3840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 IEA" userId="415cefe51f1b8a9a" providerId="LiveId" clId="{985AA87A-0180-4DD7-AC4B-2EE1A8C9823B}"/>
    <pc:docChg chg="undo custSel addSld delSld modSld sldOrd">
      <pc:chgData name="Admin IEA" userId="415cefe51f1b8a9a" providerId="LiveId" clId="{985AA87A-0180-4DD7-AC4B-2EE1A8C9823B}" dt="2026-04-24T14:25:08.296" v="845" actId="20577"/>
      <pc:docMkLst>
        <pc:docMk/>
      </pc:docMkLst>
      <pc:sldChg chg="modSp del mod">
        <pc:chgData name="Admin IEA" userId="415cefe51f1b8a9a" providerId="LiveId" clId="{985AA87A-0180-4DD7-AC4B-2EE1A8C9823B}" dt="2026-04-24T13:57:36.876" v="725" actId="2696"/>
        <pc:sldMkLst>
          <pc:docMk/>
          <pc:sldMk cId="4157533387" sldId="288"/>
        </pc:sldMkLst>
      </pc:sldChg>
      <pc:sldChg chg="addSp delSp modSp mod">
        <pc:chgData name="Admin IEA" userId="415cefe51f1b8a9a" providerId="LiveId" clId="{985AA87A-0180-4DD7-AC4B-2EE1A8C9823B}" dt="2026-04-24T12:19:31.185" v="425" actId="20577"/>
        <pc:sldMkLst>
          <pc:docMk/>
          <pc:sldMk cId="2865403648" sldId="298"/>
        </pc:sldMkLst>
        <pc:spChg chg="mod">
          <ac:chgData name="Admin IEA" userId="415cefe51f1b8a9a" providerId="LiveId" clId="{985AA87A-0180-4DD7-AC4B-2EE1A8C9823B}" dt="2026-04-17T02:41:59.135" v="24" actId="122"/>
          <ac:spMkLst>
            <pc:docMk/>
            <pc:sldMk cId="2865403648" sldId="298"/>
            <ac:spMk id="16" creationId="{FFBFF27B-AC4F-E8D0-B4DB-F294C93082B3}"/>
          </ac:spMkLst>
        </pc:spChg>
        <pc:spChg chg="mod">
          <ac:chgData name="Admin IEA" userId="415cefe51f1b8a9a" providerId="LiveId" clId="{985AA87A-0180-4DD7-AC4B-2EE1A8C9823B}" dt="2026-04-17T02:43:57.456" v="39" actId="20577"/>
          <ac:spMkLst>
            <pc:docMk/>
            <pc:sldMk cId="2865403648" sldId="298"/>
            <ac:spMk id="17" creationId="{9A0526A6-30AC-A64B-B5FF-D6B0E3414547}"/>
          </ac:spMkLst>
        </pc:spChg>
        <pc:spChg chg="mod">
          <ac:chgData name="Admin IEA" userId="415cefe51f1b8a9a" providerId="LiveId" clId="{985AA87A-0180-4DD7-AC4B-2EE1A8C9823B}" dt="2026-04-24T12:19:31.185" v="425" actId="20577"/>
          <ac:spMkLst>
            <pc:docMk/>
            <pc:sldMk cId="2865403648" sldId="298"/>
            <ac:spMk id="26" creationId="{AD4FA3B9-644F-EC9B-F334-F7211D3C2F4A}"/>
          </ac:spMkLst>
        </pc:spChg>
      </pc:sldChg>
      <pc:sldChg chg="modSp mod">
        <pc:chgData name="Admin IEA" userId="415cefe51f1b8a9a" providerId="LiveId" clId="{985AA87A-0180-4DD7-AC4B-2EE1A8C9823B}" dt="2026-04-10T14:25:08.275" v="7" actId="1035"/>
        <pc:sldMkLst>
          <pc:docMk/>
          <pc:sldMk cId="54023993" sldId="299"/>
        </pc:sldMkLst>
        <pc:picChg chg="mod ord">
          <ac:chgData name="Admin IEA" userId="415cefe51f1b8a9a" providerId="LiveId" clId="{985AA87A-0180-4DD7-AC4B-2EE1A8C9823B}" dt="2026-04-10T14:25:08.275" v="7" actId="1035"/>
          <ac:picMkLst>
            <pc:docMk/>
            <pc:sldMk cId="54023993" sldId="299"/>
            <ac:picMk id="3" creationId="{25025604-8F73-AA80-72AD-F7B1BD2527E9}"/>
          </ac:picMkLst>
        </pc:picChg>
      </pc:sldChg>
      <pc:sldChg chg="add del ord">
        <pc:chgData name="Admin IEA" userId="415cefe51f1b8a9a" providerId="LiveId" clId="{985AA87A-0180-4DD7-AC4B-2EE1A8C9823B}" dt="2026-04-24T13:09:13.198" v="456"/>
        <pc:sldMkLst>
          <pc:docMk/>
          <pc:sldMk cId="2484253607" sldId="300"/>
        </pc:sldMkLst>
      </pc:sldChg>
      <pc:sldChg chg="addSp delSp modSp new mod">
        <pc:chgData name="Admin IEA" userId="415cefe51f1b8a9a" providerId="LiveId" clId="{985AA87A-0180-4DD7-AC4B-2EE1A8C9823B}" dt="2026-04-17T13:00:37.633" v="418" actId="478"/>
        <pc:sldMkLst>
          <pc:docMk/>
          <pc:sldMk cId="1789743355" sldId="301"/>
        </pc:sldMkLst>
        <pc:spChg chg="add mod">
          <ac:chgData name="Admin IEA" userId="415cefe51f1b8a9a" providerId="LiveId" clId="{985AA87A-0180-4DD7-AC4B-2EE1A8C9823B}" dt="2026-04-17T02:41:48.292" v="20" actId="1076"/>
          <ac:spMkLst>
            <pc:docMk/>
            <pc:sldMk cId="1789743355" sldId="301"/>
            <ac:spMk id="6" creationId="{8A7F82DB-F8D2-C730-90B7-15707E5EB186}"/>
          </ac:spMkLst>
        </pc:spChg>
        <pc:graphicFrameChg chg="add mod">
          <ac:chgData name="Admin IEA" userId="415cefe51f1b8a9a" providerId="LiveId" clId="{985AA87A-0180-4DD7-AC4B-2EE1A8C9823B}" dt="2026-04-17T02:41:40.759" v="18" actId="14100"/>
          <ac:graphicFrameMkLst>
            <pc:docMk/>
            <pc:sldMk cId="1789743355" sldId="301"/>
            <ac:graphicFrameMk id="15" creationId="{D771DAED-C80F-5F16-5144-DB362D41A3C5}"/>
          </ac:graphicFrameMkLst>
        </pc:graphicFrameChg>
      </pc:sldChg>
      <pc:sldChg chg="addSp delSp modSp new mod ord">
        <pc:chgData name="Admin IEA" userId="415cefe51f1b8a9a" providerId="LiveId" clId="{985AA87A-0180-4DD7-AC4B-2EE1A8C9823B}" dt="2026-04-24T13:09:31.223" v="458"/>
        <pc:sldMkLst>
          <pc:docMk/>
          <pc:sldMk cId="3045048960" sldId="302"/>
        </pc:sldMkLst>
        <pc:spChg chg="mod">
          <ac:chgData name="Admin IEA" userId="415cefe51f1b8a9a" providerId="LiveId" clId="{985AA87A-0180-4DD7-AC4B-2EE1A8C9823B}" dt="2026-04-17T12:53:59.464" v="107" actId="20577"/>
          <ac:spMkLst>
            <pc:docMk/>
            <pc:sldMk cId="3045048960" sldId="302"/>
            <ac:spMk id="4" creationId="{60D88B91-5876-B99B-F620-47C296191A1C}"/>
          </ac:spMkLst>
        </pc:spChg>
        <pc:spChg chg="add mod">
          <ac:chgData name="Admin IEA" userId="415cefe51f1b8a9a" providerId="LiveId" clId="{985AA87A-0180-4DD7-AC4B-2EE1A8C9823B}" dt="2026-04-17T12:51:12.314" v="77" actId="1076"/>
          <ac:spMkLst>
            <pc:docMk/>
            <pc:sldMk cId="3045048960" sldId="302"/>
            <ac:spMk id="8" creationId="{7C0DDAA1-CC4C-E36A-8365-8FC36AE7CCBD}"/>
          </ac:spMkLst>
        </pc:spChg>
        <pc:picChg chg="add mod modCrop">
          <ac:chgData name="Admin IEA" userId="415cefe51f1b8a9a" providerId="LiveId" clId="{985AA87A-0180-4DD7-AC4B-2EE1A8C9823B}" dt="2026-04-17T12:54:00.540" v="108" actId="1076"/>
          <ac:picMkLst>
            <pc:docMk/>
            <pc:sldMk cId="3045048960" sldId="302"/>
            <ac:picMk id="9" creationId="{353EF024-34CA-F49F-8322-9290F784DCAA}"/>
          </ac:picMkLst>
        </pc:picChg>
      </pc:sldChg>
      <pc:sldChg chg="addSp delSp modSp new mod">
        <pc:chgData name="Admin IEA" userId="415cefe51f1b8a9a" providerId="LiveId" clId="{985AA87A-0180-4DD7-AC4B-2EE1A8C9823B}" dt="2026-04-17T12:53:54.243" v="99"/>
        <pc:sldMkLst>
          <pc:docMk/>
          <pc:sldMk cId="1245533736" sldId="303"/>
        </pc:sldMkLst>
        <pc:spChg chg="add mod">
          <ac:chgData name="Admin IEA" userId="415cefe51f1b8a9a" providerId="LiveId" clId="{985AA87A-0180-4DD7-AC4B-2EE1A8C9823B}" dt="2026-04-17T12:53:54.243" v="99"/>
          <ac:spMkLst>
            <pc:docMk/>
            <pc:sldMk cId="1245533736" sldId="303"/>
            <ac:spMk id="8" creationId="{C64D27E7-BEC9-441B-3C82-0A4E82E8B5AB}"/>
          </ac:spMkLst>
        </pc:spChg>
        <pc:graphicFrameChg chg="add mod">
          <ac:chgData name="Admin IEA" userId="415cefe51f1b8a9a" providerId="LiveId" clId="{985AA87A-0180-4DD7-AC4B-2EE1A8C9823B}" dt="2026-04-17T12:53:46.585" v="98" actId="1076"/>
          <ac:graphicFrameMkLst>
            <pc:docMk/>
            <pc:sldMk cId="1245533736" sldId="303"/>
            <ac:graphicFrameMk id="7" creationId="{741BE3BF-E05E-1FFF-27EE-2081659A1667}"/>
          </ac:graphicFrameMkLst>
        </pc:graphicFrameChg>
      </pc:sldChg>
      <pc:sldChg chg="addSp delSp modSp new mod ord">
        <pc:chgData name="Admin IEA" userId="415cefe51f1b8a9a" providerId="LiveId" clId="{985AA87A-0180-4DD7-AC4B-2EE1A8C9823B}" dt="2026-04-17T13:00:28.296" v="417" actId="1076"/>
        <pc:sldMkLst>
          <pc:docMk/>
          <pc:sldMk cId="2680924446" sldId="304"/>
        </pc:sldMkLst>
        <pc:spChg chg="mod">
          <ac:chgData name="Admin IEA" userId="415cefe51f1b8a9a" providerId="LiveId" clId="{985AA87A-0180-4DD7-AC4B-2EE1A8C9823B}" dt="2026-04-17T12:55:58.621" v="179" actId="14100"/>
          <ac:spMkLst>
            <pc:docMk/>
            <pc:sldMk cId="2680924446" sldId="304"/>
            <ac:spMk id="8" creationId="{3399809C-0188-9F0C-FF1B-56576999EBA7}"/>
          </ac:spMkLst>
        </pc:spChg>
        <pc:spChg chg="add mod">
          <ac:chgData name="Admin IEA" userId="415cefe51f1b8a9a" providerId="LiveId" clId="{985AA87A-0180-4DD7-AC4B-2EE1A8C9823B}" dt="2026-04-17T12:55:50.896" v="177" actId="1076"/>
          <ac:spMkLst>
            <pc:docMk/>
            <pc:sldMk cId="2680924446" sldId="304"/>
            <ac:spMk id="13" creationId="{052C7DB1-3FE3-7A49-4DB1-61A05ED2D013}"/>
          </ac:spMkLst>
        </pc:spChg>
        <pc:spChg chg="add mod">
          <ac:chgData name="Admin IEA" userId="415cefe51f1b8a9a" providerId="LiveId" clId="{985AA87A-0180-4DD7-AC4B-2EE1A8C9823B}" dt="2026-04-17T12:58:35.092" v="403" actId="20577"/>
          <ac:spMkLst>
            <pc:docMk/>
            <pc:sldMk cId="2680924446" sldId="304"/>
            <ac:spMk id="14" creationId="{7C1AAAF8-37BE-E33E-C6D5-AF926FB265FE}"/>
          </ac:spMkLst>
        </pc:spChg>
        <pc:picChg chg="add mod">
          <ac:chgData name="Admin IEA" userId="415cefe51f1b8a9a" providerId="LiveId" clId="{985AA87A-0180-4DD7-AC4B-2EE1A8C9823B}" dt="2026-04-17T12:59:28.769" v="408" actId="1076"/>
          <ac:picMkLst>
            <pc:docMk/>
            <pc:sldMk cId="2680924446" sldId="304"/>
            <ac:picMk id="16" creationId="{E986600B-1E5B-F787-D1FA-18650605C684}"/>
          </ac:picMkLst>
        </pc:picChg>
        <pc:picChg chg="add del mod">
          <ac:chgData name="Admin IEA" userId="415cefe51f1b8a9a" providerId="LiveId" clId="{985AA87A-0180-4DD7-AC4B-2EE1A8C9823B}" dt="2026-04-17T13:00:28.296" v="417" actId="1076"/>
          <ac:picMkLst>
            <pc:docMk/>
            <pc:sldMk cId="2680924446" sldId="304"/>
            <ac:picMk id="18" creationId="{58AD65B4-57A4-07DB-4F93-4DE8126B2E97}"/>
          </ac:picMkLst>
        </pc:picChg>
      </pc:sldChg>
      <pc:sldChg chg="addSp delSp modSp new mod">
        <pc:chgData name="Admin IEA" userId="415cefe51f1b8a9a" providerId="LiveId" clId="{985AA87A-0180-4DD7-AC4B-2EE1A8C9823B}" dt="2026-04-24T13:09:43.193" v="459" actId="20577"/>
        <pc:sldMkLst>
          <pc:docMk/>
          <pc:sldMk cId="613759897" sldId="305"/>
        </pc:sldMkLst>
        <pc:spChg chg="mod">
          <ac:chgData name="Admin IEA" userId="415cefe51f1b8a9a" providerId="LiveId" clId="{985AA87A-0180-4DD7-AC4B-2EE1A8C9823B}" dt="2026-04-24T13:08:56.060" v="454" actId="20577"/>
          <ac:spMkLst>
            <pc:docMk/>
            <pc:sldMk cId="613759897" sldId="305"/>
            <ac:spMk id="2" creationId="{9417DD29-1994-3090-E504-102B80E0CAE0}"/>
          </ac:spMkLst>
        </pc:spChg>
        <pc:spChg chg="del">
          <ac:chgData name="Admin IEA" userId="415cefe51f1b8a9a" providerId="LiveId" clId="{985AA87A-0180-4DD7-AC4B-2EE1A8C9823B}" dt="2026-04-24T13:08:21.741" v="447"/>
          <ac:spMkLst>
            <pc:docMk/>
            <pc:sldMk cId="613759897" sldId="305"/>
            <ac:spMk id="3" creationId="{AB6EDB52-0767-FCA7-6C7E-896475ACC778}"/>
          </ac:spMkLst>
        </pc:spChg>
        <pc:spChg chg="add mod">
          <ac:chgData name="Admin IEA" userId="415cefe51f1b8a9a" providerId="LiveId" clId="{985AA87A-0180-4DD7-AC4B-2EE1A8C9823B}" dt="2026-04-24T13:09:43.193" v="459" actId="20577"/>
          <ac:spMkLst>
            <pc:docMk/>
            <pc:sldMk cId="613759897" sldId="305"/>
            <ac:spMk id="6" creationId="{3207CB67-D160-F90C-269D-B1922ACB0B13}"/>
          </ac:spMkLst>
        </pc:spChg>
        <pc:picChg chg="add mod">
          <ac:chgData name="Admin IEA" userId="415cefe51f1b8a9a" providerId="LiveId" clId="{985AA87A-0180-4DD7-AC4B-2EE1A8C9823B}" dt="2026-04-24T13:08:48.790" v="452" actId="14100"/>
          <ac:picMkLst>
            <pc:docMk/>
            <pc:sldMk cId="613759897" sldId="305"/>
            <ac:picMk id="8" creationId="{1C794C14-C986-8E09-EE94-84F36293B8F6}"/>
          </ac:picMkLst>
        </pc:picChg>
      </pc:sldChg>
      <pc:sldChg chg="addSp delSp modSp new mod ord">
        <pc:chgData name="Admin IEA" userId="415cefe51f1b8a9a" providerId="LiveId" clId="{985AA87A-0180-4DD7-AC4B-2EE1A8C9823B}" dt="2026-04-24T13:32:12.594" v="716" actId="14100"/>
        <pc:sldMkLst>
          <pc:docMk/>
          <pc:sldMk cId="1227720313" sldId="306"/>
        </pc:sldMkLst>
        <pc:spChg chg="del">
          <ac:chgData name="Admin IEA" userId="415cefe51f1b8a9a" providerId="LiveId" clId="{985AA87A-0180-4DD7-AC4B-2EE1A8C9823B}" dt="2026-04-24T13:11:23.237" v="515" actId="931"/>
          <ac:spMkLst>
            <pc:docMk/>
            <pc:sldMk cId="1227720313" sldId="306"/>
            <ac:spMk id="2" creationId="{E7086734-64A3-AD70-BE0E-5A3BD0FB00B0}"/>
          </ac:spMkLst>
        </pc:spChg>
        <pc:spChg chg="del">
          <ac:chgData name="Admin IEA" userId="415cefe51f1b8a9a" providerId="LiveId" clId="{985AA87A-0180-4DD7-AC4B-2EE1A8C9823B}" dt="2026-04-24T13:11:31.895" v="517" actId="478"/>
          <ac:spMkLst>
            <pc:docMk/>
            <pc:sldMk cId="1227720313" sldId="306"/>
            <ac:spMk id="3" creationId="{2287899B-6EFA-3115-7014-70041142E648}"/>
          </ac:spMkLst>
        </pc:spChg>
        <pc:spChg chg="del mod">
          <ac:chgData name="Admin IEA" userId="415cefe51f1b8a9a" providerId="LiveId" clId="{985AA87A-0180-4DD7-AC4B-2EE1A8C9823B}" dt="2026-04-24T13:30:38.362" v="701" actId="478"/>
          <ac:spMkLst>
            <pc:docMk/>
            <pc:sldMk cId="1227720313" sldId="306"/>
            <ac:spMk id="4" creationId="{10A1E43A-5CD5-779C-D495-0DE17FA53AEE}"/>
          </ac:spMkLst>
        </pc:spChg>
        <pc:spChg chg="del mod">
          <ac:chgData name="Admin IEA" userId="415cefe51f1b8a9a" providerId="LiveId" clId="{985AA87A-0180-4DD7-AC4B-2EE1A8C9823B}" dt="2026-04-24T13:17:00.766" v="617" actId="478"/>
          <ac:spMkLst>
            <pc:docMk/>
            <pc:sldMk cId="1227720313" sldId="306"/>
            <ac:spMk id="5" creationId="{3817FB4E-B302-DD11-8EBF-A2290217AA7C}"/>
          </ac:spMkLst>
        </pc:spChg>
        <pc:spChg chg="add del mod">
          <ac:chgData name="Admin IEA" userId="415cefe51f1b8a9a" providerId="LiveId" clId="{985AA87A-0180-4DD7-AC4B-2EE1A8C9823B}" dt="2026-04-24T13:30:45.706" v="705" actId="478"/>
          <ac:spMkLst>
            <pc:docMk/>
            <pc:sldMk cId="1227720313" sldId="306"/>
            <ac:spMk id="10" creationId="{A9548E7F-9857-FC6F-7C8B-C58751BCB590}"/>
          </ac:spMkLst>
        </pc:spChg>
        <pc:spChg chg="add del mod">
          <ac:chgData name="Admin IEA" userId="415cefe51f1b8a9a" providerId="LiveId" clId="{985AA87A-0180-4DD7-AC4B-2EE1A8C9823B}" dt="2026-04-24T13:30:36.132" v="700" actId="478"/>
          <ac:spMkLst>
            <pc:docMk/>
            <pc:sldMk cId="1227720313" sldId="306"/>
            <ac:spMk id="11" creationId="{2A91338E-7217-3DA5-21F5-F393100D20A4}"/>
          </ac:spMkLst>
        </pc:spChg>
        <pc:spChg chg="add del mod">
          <ac:chgData name="Admin IEA" userId="415cefe51f1b8a9a" providerId="LiveId" clId="{985AA87A-0180-4DD7-AC4B-2EE1A8C9823B}" dt="2026-04-24T13:30:42.899" v="703" actId="478"/>
          <ac:spMkLst>
            <pc:docMk/>
            <pc:sldMk cId="1227720313" sldId="306"/>
            <ac:spMk id="12" creationId="{947F405F-2C35-12B5-4891-DCE89DDC4BA7}"/>
          </ac:spMkLst>
        </pc:spChg>
        <pc:spChg chg="add mod">
          <ac:chgData name="Admin IEA" userId="415cefe51f1b8a9a" providerId="LiveId" clId="{985AA87A-0180-4DD7-AC4B-2EE1A8C9823B}" dt="2026-04-24T13:30:38.362" v="701" actId="478"/>
          <ac:spMkLst>
            <pc:docMk/>
            <pc:sldMk cId="1227720313" sldId="306"/>
            <ac:spMk id="14" creationId="{3C622471-8BE7-7B82-F69F-1C854B5D4D5E}"/>
          </ac:spMkLst>
        </pc:spChg>
        <pc:spChg chg="add del mod">
          <ac:chgData name="Admin IEA" userId="415cefe51f1b8a9a" providerId="LiveId" clId="{985AA87A-0180-4DD7-AC4B-2EE1A8C9823B}" dt="2026-04-24T13:30:53.784" v="706" actId="931"/>
          <ac:spMkLst>
            <pc:docMk/>
            <pc:sldMk cId="1227720313" sldId="306"/>
            <ac:spMk id="16" creationId="{6E6D207D-D2B2-D20B-256B-C6B2FE8E3ECC}"/>
          </ac:spMkLst>
        </pc:spChg>
        <pc:spChg chg="add del mod">
          <ac:chgData name="Admin IEA" userId="415cefe51f1b8a9a" providerId="LiveId" clId="{985AA87A-0180-4DD7-AC4B-2EE1A8C9823B}" dt="2026-04-24T13:31:03.010" v="709" actId="931"/>
          <ac:spMkLst>
            <pc:docMk/>
            <pc:sldMk cId="1227720313" sldId="306"/>
            <ac:spMk id="20" creationId="{5F35E32B-B380-2E5D-A01A-DA1105BE3E31}"/>
          </ac:spMkLst>
        </pc:spChg>
        <pc:spChg chg="add del mod">
          <ac:chgData name="Admin IEA" userId="415cefe51f1b8a9a" providerId="LiveId" clId="{985AA87A-0180-4DD7-AC4B-2EE1A8C9823B}" dt="2026-04-24T13:31:05.646" v="711" actId="478"/>
          <ac:spMkLst>
            <pc:docMk/>
            <pc:sldMk cId="1227720313" sldId="306"/>
            <ac:spMk id="24" creationId="{DC445493-226C-0F4A-0B84-D6AC49ABD723}"/>
          </ac:spMkLst>
        </pc:spChg>
        <pc:picChg chg="add del mod">
          <ac:chgData name="Admin IEA" userId="415cefe51f1b8a9a" providerId="LiveId" clId="{985AA87A-0180-4DD7-AC4B-2EE1A8C9823B}" dt="2026-04-24T13:30:40.994" v="702" actId="478"/>
          <ac:picMkLst>
            <pc:docMk/>
            <pc:sldMk cId="1227720313" sldId="306"/>
            <ac:picMk id="8" creationId="{E6150F1B-BAD8-E2C2-78A7-927762B6C78B}"/>
          </ac:picMkLst>
        </pc:picChg>
        <pc:picChg chg="add del mod ord">
          <ac:chgData name="Admin IEA" userId="415cefe51f1b8a9a" providerId="LiveId" clId="{985AA87A-0180-4DD7-AC4B-2EE1A8C9823B}" dt="2026-04-24T13:30:57.187" v="708" actId="478"/>
          <ac:picMkLst>
            <pc:docMk/>
            <pc:sldMk cId="1227720313" sldId="306"/>
            <ac:picMk id="18" creationId="{A56157AF-33DE-774D-6021-9CEBC9AD1B56}"/>
          </ac:picMkLst>
        </pc:picChg>
        <pc:picChg chg="add del mod ord">
          <ac:chgData name="Admin IEA" userId="415cefe51f1b8a9a" providerId="LiveId" clId="{985AA87A-0180-4DD7-AC4B-2EE1A8C9823B}" dt="2026-04-24T13:31:04.936" v="710" actId="478"/>
          <ac:picMkLst>
            <pc:docMk/>
            <pc:sldMk cId="1227720313" sldId="306"/>
            <ac:picMk id="22" creationId="{38DEBCB7-380A-AE67-4549-315EE74667EB}"/>
          </ac:picMkLst>
        </pc:picChg>
        <pc:picChg chg="add mod">
          <ac:chgData name="Admin IEA" userId="415cefe51f1b8a9a" providerId="LiveId" clId="{985AA87A-0180-4DD7-AC4B-2EE1A8C9823B}" dt="2026-04-24T13:32:12.594" v="716" actId="14100"/>
          <ac:picMkLst>
            <pc:docMk/>
            <pc:sldMk cId="1227720313" sldId="306"/>
            <ac:picMk id="26" creationId="{36B402F8-7311-403E-9F34-342B9A7031A8}"/>
          </ac:picMkLst>
        </pc:picChg>
      </pc:sldChg>
      <pc:sldChg chg="addSp delSp modSp new mod">
        <pc:chgData name="Admin IEA" userId="415cefe51f1b8a9a" providerId="LiveId" clId="{985AA87A-0180-4DD7-AC4B-2EE1A8C9823B}" dt="2026-04-24T13:29:48.203" v="691" actId="113"/>
        <pc:sldMkLst>
          <pc:docMk/>
          <pc:sldMk cId="1702331893" sldId="307"/>
        </pc:sldMkLst>
        <pc:spChg chg="del">
          <ac:chgData name="Admin IEA" userId="415cefe51f1b8a9a" providerId="LiveId" clId="{985AA87A-0180-4DD7-AC4B-2EE1A8C9823B}" dt="2026-04-24T13:19:51.645" v="629" actId="478"/>
          <ac:spMkLst>
            <pc:docMk/>
            <pc:sldMk cId="1702331893" sldId="307"/>
            <ac:spMk id="2" creationId="{B9414FCE-B39B-AB8C-70F3-717940A3F525}"/>
          </ac:spMkLst>
        </pc:spChg>
        <pc:spChg chg="del">
          <ac:chgData name="Admin IEA" userId="415cefe51f1b8a9a" providerId="LiveId" clId="{985AA87A-0180-4DD7-AC4B-2EE1A8C9823B}" dt="2026-04-24T13:19:52.983" v="630" actId="478"/>
          <ac:spMkLst>
            <pc:docMk/>
            <pc:sldMk cId="1702331893" sldId="307"/>
            <ac:spMk id="3" creationId="{DD76934C-8826-1294-7552-590E640DDD57}"/>
          </ac:spMkLst>
        </pc:spChg>
        <pc:spChg chg="del">
          <ac:chgData name="Admin IEA" userId="415cefe51f1b8a9a" providerId="LiveId" clId="{985AA87A-0180-4DD7-AC4B-2EE1A8C9823B}" dt="2026-04-24T13:19:49.878" v="628" actId="478"/>
          <ac:spMkLst>
            <pc:docMk/>
            <pc:sldMk cId="1702331893" sldId="307"/>
            <ac:spMk id="4" creationId="{128D7B70-A4DE-689A-B887-86DA91F06D8E}"/>
          </ac:spMkLst>
        </pc:spChg>
        <pc:spChg chg="del">
          <ac:chgData name="Admin IEA" userId="415cefe51f1b8a9a" providerId="LiveId" clId="{985AA87A-0180-4DD7-AC4B-2EE1A8C9823B}" dt="2026-04-24T13:19:56.888" v="632" actId="478"/>
          <ac:spMkLst>
            <pc:docMk/>
            <pc:sldMk cId="1702331893" sldId="307"/>
            <ac:spMk id="5" creationId="{0A396F82-073C-9297-1C8D-3AE90566744A}"/>
          </ac:spMkLst>
        </pc:spChg>
        <pc:spChg chg="del mod">
          <ac:chgData name="Admin IEA" userId="415cefe51f1b8a9a" providerId="LiveId" clId="{985AA87A-0180-4DD7-AC4B-2EE1A8C9823B}" dt="2026-04-24T13:19:54.842" v="631" actId="478"/>
          <ac:spMkLst>
            <pc:docMk/>
            <pc:sldMk cId="1702331893" sldId="307"/>
            <ac:spMk id="6" creationId="{DC2E5621-15BD-3853-9CB0-91B3D3C5D2E0}"/>
          </ac:spMkLst>
        </pc:spChg>
        <pc:spChg chg="del">
          <ac:chgData name="Admin IEA" userId="415cefe51f1b8a9a" providerId="LiveId" clId="{985AA87A-0180-4DD7-AC4B-2EE1A8C9823B}" dt="2026-04-24T13:19:58.499" v="633" actId="478"/>
          <ac:spMkLst>
            <pc:docMk/>
            <pc:sldMk cId="1702331893" sldId="307"/>
            <ac:spMk id="7" creationId="{60154F13-08DA-DF69-C9CC-BB54AF72B1C0}"/>
          </ac:spMkLst>
        </pc:spChg>
        <pc:spChg chg="mod">
          <ac:chgData name="Admin IEA" userId="415cefe51f1b8a9a" providerId="LiveId" clId="{985AA87A-0180-4DD7-AC4B-2EE1A8C9823B}" dt="2026-04-24T13:24:53.879" v="683" actId="1076"/>
          <ac:spMkLst>
            <pc:docMk/>
            <pc:sldMk cId="1702331893" sldId="307"/>
            <ac:spMk id="8" creationId="{25B7B8DC-4A26-77B8-7F41-2C11647ACC89}"/>
          </ac:spMkLst>
        </pc:spChg>
        <pc:spChg chg="del">
          <ac:chgData name="Admin IEA" userId="415cefe51f1b8a9a" providerId="LiveId" clId="{985AA87A-0180-4DD7-AC4B-2EE1A8C9823B}" dt="2026-04-24T13:19:32.177" v="621" actId="931"/>
          <ac:spMkLst>
            <pc:docMk/>
            <pc:sldMk cId="1702331893" sldId="307"/>
            <ac:spMk id="9" creationId="{A487B381-58A0-B632-488D-BA590BD522E7}"/>
          </ac:spMkLst>
        </pc:spChg>
        <pc:spChg chg="del">
          <ac:chgData name="Admin IEA" userId="415cefe51f1b8a9a" providerId="LiveId" clId="{985AA87A-0180-4DD7-AC4B-2EE1A8C9823B}" dt="2026-04-24T13:19:43.547" v="625" actId="478"/>
          <ac:spMkLst>
            <pc:docMk/>
            <pc:sldMk cId="1702331893" sldId="307"/>
            <ac:spMk id="10" creationId="{97683005-2C6A-01BE-6EE8-ACD4B478FC3A}"/>
          </ac:spMkLst>
        </pc:spChg>
        <pc:spChg chg="del">
          <ac:chgData name="Admin IEA" userId="415cefe51f1b8a9a" providerId="LiveId" clId="{985AA87A-0180-4DD7-AC4B-2EE1A8C9823B}" dt="2026-04-24T13:19:45.899" v="626" actId="478"/>
          <ac:spMkLst>
            <pc:docMk/>
            <pc:sldMk cId="1702331893" sldId="307"/>
            <ac:spMk id="11" creationId="{6D3719AE-8DEC-CC0A-9DBC-E79F69937710}"/>
          </ac:spMkLst>
        </pc:spChg>
        <pc:spChg chg="add del mod">
          <ac:chgData name="Admin IEA" userId="415cefe51f1b8a9a" providerId="LiveId" clId="{985AA87A-0180-4DD7-AC4B-2EE1A8C9823B}" dt="2026-04-24T13:19:22.349" v="620" actId="478"/>
          <ac:spMkLst>
            <pc:docMk/>
            <pc:sldMk cId="1702331893" sldId="307"/>
            <ac:spMk id="13" creationId="{AA2DC8C2-FC0F-1CB1-2F6C-2A03392F31E6}"/>
          </ac:spMkLst>
        </pc:spChg>
        <pc:spChg chg="add del mod">
          <ac:chgData name="Admin IEA" userId="415cefe51f1b8a9a" providerId="LiveId" clId="{985AA87A-0180-4DD7-AC4B-2EE1A8C9823B}" dt="2026-04-24T13:19:41.414" v="624" actId="478"/>
          <ac:spMkLst>
            <pc:docMk/>
            <pc:sldMk cId="1702331893" sldId="307"/>
            <ac:spMk id="17" creationId="{C9E4F233-4911-CE08-5AB1-A35B41890F2E}"/>
          </ac:spMkLst>
        </pc:spChg>
        <pc:spChg chg="add mod">
          <ac:chgData name="Admin IEA" userId="415cefe51f1b8a9a" providerId="LiveId" clId="{985AA87A-0180-4DD7-AC4B-2EE1A8C9823B}" dt="2026-04-24T13:29:48.203" v="691" actId="113"/>
          <ac:spMkLst>
            <pc:docMk/>
            <pc:sldMk cId="1702331893" sldId="307"/>
            <ac:spMk id="20" creationId="{EE2403A7-2579-A623-FB34-BDE5EF75AFA8}"/>
          </ac:spMkLst>
        </pc:spChg>
        <pc:picChg chg="add del mod ord">
          <ac:chgData name="Admin IEA" userId="415cefe51f1b8a9a" providerId="LiveId" clId="{985AA87A-0180-4DD7-AC4B-2EE1A8C9823B}" dt="2026-04-24T13:19:38.214" v="623" actId="478"/>
          <ac:picMkLst>
            <pc:docMk/>
            <pc:sldMk cId="1702331893" sldId="307"/>
            <ac:picMk id="15" creationId="{366EBB35-0FAB-A7F8-58A9-D6B78F694D57}"/>
          </ac:picMkLst>
        </pc:picChg>
        <pc:picChg chg="add mod">
          <ac:chgData name="Admin IEA" userId="415cefe51f1b8a9a" providerId="LiveId" clId="{985AA87A-0180-4DD7-AC4B-2EE1A8C9823B}" dt="2026-04-24T13:22:05.896" v="640" actId="14100"/>
          <ac:picMkLst>
            <pc:docMk/>
            <pc:sldMk cId="1702331893" sldId="307"/>
            <ac:picMk id="19" creationId="{4B09DE03-CDB8-65E3-E54F-E20563AE4FED}"/>
          </ac:picMkLst>
        </pc:picChg>
      </pc:sldChg>
      <pc:sldChg chg="addSp delSp modSp new del mod">
        <pc:chgData name="Admin IEA" userId="415cefe51f1b8a9a" providerId="LiveId" clId="{985AA87A-0180-4DD7-AC4B-2EE1A8C9823B}" dt="2026-04-24T13:30:32.996" v="699" actId="47"/>
        <pc:sldMkLst>
          <pc:docMk/>
          <pc:sldMk cId="1570390371" sldId="308"/>
        </pc:sldMkLst>
        <pc:spChg chg="del">
          <ac:chgData name="Admin IEA" userId="415cefe51f1b8a9a" providerId="LiveId" clId="{985AA87A-0180-4DD7-AC4B-2EE1A8C9823B}" dt="2026-04-24T13:30:18.621" v="693" actId="931"/>
          <ac:spMkLst>
            <pc:docMk/>
            <pc:sldMk cId="1570390371" sldId="308"/>
            <ac:spMk id="9" creationId="{E934C432-A99B-6A5B-B3F4-37B05DE358D7}"/>
          </ac:spMkLst>
        </pc:spChg>
        <pc:picChg chg="add mod ord">
          <ac:chgData name="Admin IEA" userId="415cefe51f1b8a9a" providerId="LiveId" clId="{985AA87A-0180-4DD7-AC4B-2EE1A8C9823B}" dt="2026-04-24T13:30:22.348" v="695" actId="1076"/>
          <ac:picMkLst>
            <pc:docMk/>
            <pc:sldMk cId="1570390371" sldId="308"/>
            <ac:picMk id="14" creationId="{14323A0A-2BCB-47DE-3657-64DE51359DB8}"/>
          </ac:picMkLst>
        </pc:picChg>
      </pc:sldChg>
      <pc:sldChg chg="addSp delSp modSp add mod">
        <pc:chgData name="Admin IEA" userId="415cefe51f1b8a9a" providerId="LiveId" clId="{985AA87A-0180-4DD7-AC4B-2EE1A8C9823B}" dt="2026-04-24T14:25:08.296" v="845" actId="20577"/>
        <pc:sldMkLst>
          <pc:docMk/>
          <pc:sldMk cId="125918076" sldId="309"/>
        </pc:sldMkLst>
        <pc:spChg chg="add mod">
          <ac:chgData name="Admin IEA" userId="415cefe51f1b8a9a" providerId="LiveId" clId="{985AA87A-0180-4DD7-AC4B-2EE1A8C9823B}" dt="2026-04-24T14:23:41.068" v="817" actId="20577"/>
          <ac:spMkLst>
            <pc:docMk/>
            <pc:sldMk cId="125918076" sldId="309"/>
            <ac:spMk id="2" creationId="{6F7DC371-6F3B-1D5D-F333-152B89E6CD61}"/>
          </ac:spMkLst>
        </pc:spChg>
        <pc:spChg chg="mod">
          <ac:chgData name="Admin IEA" userId="415cefe51f1b8a9a" providerId="LiveId" clId="{985AA87A-0180-4DD7-AC4B-2EE1A8C9823B}" dt="2026-04-24T14:25:08.296" v="845" actId="20577"/>
          <ac:spMkLst>
            <pc:docMk/>
            <pc:sldMk cId="125918076" sldId="309"/>
            <ac:spMk id="10" creationId="{337E1A51-D83C-3AF9-1CC2-07943D362F0C}"/>
          </ac:spMkLst>
        </pc:spChg>
        <pc:spChg chg="del mod">
          <ac:chgData name="Admin IEA" userId="415cefe51f1b8a9a" providerId="LiveId" clId="{985AA87A-0180-4DD7-AC4B-2EE1A8C9823B}" dt="2026-04-24T13:54:35.583" v="722"/>
          <ac:spMkLst>
            <pc:docMk/>
            <pc:sldMk cId="125918076" sldId="309"/>
            <ac:spMk id="12" creationId="{7A1B5237-99A3-6A45-7C4C-8D96B645AEC4}"/>
          </ac:spMkLst>
        </pc:spChg>
      </pc:sldChg>
      <pc:sldMasterChg chg="delSldLayout">
        <pc:chgData name="Admin IEA" userId="415cefe51f1b8a9a" providerId="LiveId" clId="{985AA87A-0180-4DD7-AC4B-2EE1A8C9823B}" dt="2026-04-17T12:54:03.981" v="109" actId="47"/>
        <pc:sldMasterMkLst>
          <pc:docMk/>
          <pc:sldMasterMk cId="2020574204" sldId="2147483648"/>
        </pc:sldMasterMkLst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263D3-9745-42E5-9D68-BCE53110D5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CO"/>
        </a:p>
      </dgm:t>
    </dgm:pt>
    <dgm:pt modelId="{5C25A704-9283-4DFC-BC32-DA6392B09CB4}">
      <dgm:prSet/>
      <dgm:spPr/>
      <dgm:t>
        <a:bodyPr/>
        <a:lstStyle/>
        <a:p>
          <a:r>
            <a:rPr lang="es-ES" b="0"/>
            <a:t>Maltrato laboral</a:t>
          </a:r>
          <a:endParaRPr lang="es-CO"/>
        </a:p>
      </dgm:t>
    </dgm:pt>
    <dgm:pt modelId="{7BE9FD9B-E99C-4598-A73F-78D9CCE32495}" type="parTrans" cxnId="{C52E9912-115E-4577-B93E-10997EE41162}">
      <dgm:prSet/>
      <dgm:spPr/>
      <dgm:t>
        <a:bodyPr/>
        <a:lstStyle/>
        <a:p>
          <a:endParaRPr lang="es-CO"/>
        </a:p>
      </dgm:t>
    </dgm:pt>
    <dgm:pt modelId="{A92F34AC-E54D-4805-AEA1-FA78DD466CD0}" type="sibTrans" cxnId="{C52E9912-115E-4577-B93E-10997EE41162}">
      <dgm:prSet/>
      <dgm:spPr/>
      <dgm:t>
        <a:bodyPr/>
        <a:lstStyle/>
        <a:p>
          <a:endParaRPr lang="es-CO"/>
        </a:p>
      </dgm:t>
    </dgm:pt>
    <dgm:pt modelId="{28862BAD-3512-43D8-9C06-D662C976DAD3}">
      <dgm:prSet/>
      <dgm:spPr/>
      <dgm:t>
        <a:bodyPr/>
        <a:lstStyle/>
        <a:p>
          <a:r>
            <a:rPr lang="es-ES" b="0" dirty="0"/>
            <a:t>Persecución laboral</a:t>
          </a:r>
          <a:endParaRPr lang="es-CO" dirty="0"/>
        </a:p>
      </dgm:t>
    </dgm:pt>
    <dgm:pt modelId="{FE1AC878-A04B-4D37-AD77-46849B8BD404}" type="parTrans" cxnId="{72352CCA-EF7F-405E-864B-F2B35A31CFC8}">
      <dgm:prSet/>
      <dgm:spPr/>
      <dgm:t>
        <a:bodyPr/>
        <a:lstStyle/>
        <a:p>
          <a:endParaRPr lang="es-CO"/>
        </a:p>
      </dgm:t>
    </dgm:pt>
    <dgm:pt modelId="{C528C457-D4A4-4542-97C3-D7144D1E0AE7}" type="sibTrans" cxnId="{72352CCA-EF7F-405E-864B-F2B35A31CFC8}">
      <dgm:prSet/>
      <dgm:spPr/>
      <dgm:t>
        <a:bodyPr/>
        <a:lstStyle/>
        <a:p>
          <a:endParaRPr lang="es-CO"/>
        </a:p>
      </dgm:t>
    </dgm:pt>
    <dgm:pt modelId="{E5AC2DA5-8768-437B-8CBD-60EFFC0A1E75}">
      <dgm:prSet/>
      <dgm:spPr/>
      <dgm:t>
        <a:bodyPr/>
        <a:lstStyle/>
        <a:p>
          <a:r>
            <a:rPr lang="es-ES" b="0"/>
            <a:t>Discriminación laboral</a:t>
          </a:r>
          <a:endParaRPr lang="es-CO"/>
        </a:p>
      </dgm:t>
    </dgm:pt>
    <dgm:pt modelId="{003F5747-2328-4B68-AE7F-226346D2215D}" type="parTrans" cxnId="{DF0450AD-C3FD-498E-9BDE-176E874957B6}">
      <dgm:prSet/>
      <dgm:spPr/>
      <dgm:t>
        <a:bodyPr/>
        <a:lstStyle/>
        <a:p>
          <a:endParaRPr lang="es-CO"/>
        </a:p>
      </dgm:t>
    </dgm:pt>
    <dgm:pt modelId="{DD82AD1C-34B1-4412-B4A8-543CC1FD5FE1}" type="sibTrans" cxnId="{DF0450AD-C3FD-498E-9BDE-176E874957B6}">
      <dgm:prSet/>
      <dgm:spPr/>
      <dgm:t>
        <a:bodyPr/>
        <a:lstStyle/>
        <a:p>
          <a:endParaRPr lang="es-CO"/>
        </a:p>
      </dgm:t>
    </dgm:pt>
    <dgm:pt modelId="{2841057D-8499-44B0-83F5-05B5D51C02B3}">
      <dgm:prSet/>
      <dgm:spPr/>
      <dgm:t>
        <a:bodyPr/>
        <a:lstStyle/>
        <a:p>
          <a:r>
            <a:rPr lang="es-ES" b="0"/>
            <a:t>Entorpecimiento laboral</a:t>
          </a:r>
          <a:endParaRPr lang="es-CO"/>
        </a:p>
      </dgm:t>
    </dgm:pt>
    <dgm:pt modelId="{F95F9B82-4A30-41B0-BDBC-D09E54C5582F}" type="parTrans" cxnId="{CDAFE0F5-F34C-491B-B799-5622CF5D09C1}">
      <dgm:prSet/>
      <dgm:spPr/>
      <dgm:t>
        <a:bodyPr/>
        <a:lstStyle/>
        <a:p>
          <a:endParaRPr lang="es-CO"/>
        </a:p>
      </dgm:t>
    </dgm:pt>
    <dgm:pt modelId="{8E6CB520-7B0A-4E13-9CF1-28154834BC0B}" type="sibTrans" cxnId="{CDAFE0F5-F34C-491B-B799-5622CF5D09C1}">
      <dgm:prSet/>
      <dgm:spPr/>
      <dgm:t>
        <a:bodyPr/>
        <a:lstStyle/>
        <a:p>
          <a:endParaRPr lang="es-CO"/>
        </a:p>
      </dgm:t>
    </dgm:pt>
    <dgm:pt modelId="{07BC9E4E-B39B-4C8B-B7CC-12BCAE942F91}">
      <dgm:prSet/>
      <dgm:spPr/>
      <dgm:t>
        <a:bodyPr/>
        <a:lstStyle/>
        <a:p>
          <a:r>
            <a:rPr lang="es-ES" b="0" dirty="0"/>
            <a:t>Inequidad laboral</a:t>
          </a:r>
          <a:endParaRPr lang="es-CO" dirty="0"/>
        </a:p>
      </dgm:t>
    </dgm:pt>
    <dgm:pt modelId="{BF7E1CFB-AAF1-4F21-8CC4-BA0D09198B4E}" type="parTrans" cxnId="{F5D705E5-8D59-44DA-9AB8-54C153C53F53}">
      <dgm:prSet/>
      <dgm:spPr/>
      <dgm:t>
        <a:bodyPr/>
        <a:lstStyle/>
        <a:p>
          <a:endParaRPr lang="es-CO"/>
        </a:p>
      </dgm:t>
    </dgm:pt>
    <dgm:pt modelId="{4B0FD8A7-6A2E-465B-927E-17003CBFA8DD}" type="sibTrans" cxnId="{F5D705E5-8D59-44DA-9AB8-54C153C53F53}">
      <dgm:prSet/>
      <dgm:spPr/>
      <dgm:t>
        <a:bodyPr/>
        <a:lstStyle/>
        <a:p>
          <a:endParaRPr lang="es-CO"/>
        </a:p>
      </dgm:t>
    </dgm:pt>
    <dgm:pt modelId="{71596489-355E-4B69-B474-D761107A93E5}">
      <dgm:prSet/>
      <dgm:spPr/>
      <dgm:t>
        <a:bodyPr/>
        <a:lstStyle/>
        <a:p>
          <a:r>
            <a:rPr lang="es-ES" b="0"/>
            <a:t>Desprotección laboral</a:t>
          </a:r>
          <a:endParaRPr lang="es-CO"/>
        </a:p>
      </dgm:t>
    </dgm:pt>
    <dgm:pt modelId="{AFCCE77C-E9B8-4EA7-BE28-5AE02518BEC7}" type="parTrans" cxnId="{E986FB0A-AF9E-49BF-91FF-79C696F56772}">
      <dgm:prSet/>
      <dgm:spPr/>
      <dgm:t>
        <a:bodyPr/>
        <a:lstStyle/>
        <a:p>
          <a:endParaRPr lang="es-CO"/>
        </a:p>
      </dgm:t>
    </dgm:pt>
    <dgm:pt modelId="{2E5AA1DE-0087-4BC4-B1E9-9904D464E2AC}" type="sibTrans" cxnId="{E986FB0A-AF9E-49BF-91FF-79C696F56772}">
      <dgm:prSet/>
      <dgm:spPr/>
      <dgm:t>
        <a:bodyPr/>
        <a:lstStyle/>
        <a:p>
          <a:endParaRPr lang="es-CO"/>
        </a:p>
      </dgm:t>
    </dgm:pt>
    <dgm:pt modelId="{25F264A8-64C6-47D6-B26F-217153BC89B7}" type="pres">
      <dgm:prSet presAssocID="{C9B263D3-9745-42E5-9D68-BCE53110D509}" presName="diagram" presStyleCnt="0">
        <dgm:presLayoutVars>
          <dgm:dir/>
          <dgm:resizeHandles val="exact"/>
        </dgm:presLayoutVars>
      </dgm:prSet>
      <dgm:spPr/>
    </dgm:pt>
    <dgm:pt modelId="{EF03B8EA-DB06-41E0-8C57-67C8A8501B1A}" type="pres">
      <dgm:prSet presAssocID="{5C25A704-9283-4DFC-BC32-DA6392B09CB4}" presName="node" presStyleLbl="node1" presStyleIdx="0" presStyleCnt="6">
        <dgm:presLayoutVars>
          <dgm:bulletEnabled val="1"/>
        </dgm:presLayoutVars>
      </dgm:prSet>
      <dgm:spPr/>
    </dgm:pt>
    <dgm:pt modelId="{A86E133C-C8CE-4E74-8757-F82033176696}" type="pres">
      <dgm:prSet presAssocID="{A92F34AC-E54D-4805-AEA1-FA78DD466CD0}" presName="sibTrans" presStyleCnt="0"/>
      <dgm:spPr/>
    </dgm:pt>
    <dgm:pt modelId="{087DBD2E-4D32-4761-85A9-215758CD262A}" type="pres">
      <dgm:prSet presAssocID="{28862BAD-3512-43D8-9C06-D662C976DAD3}" presName="node" presStyleLbl="node1" presStyleIdx="1" presStyleCnt="6">
        <dgm:presLayoutVars>
          <dgm:bulletEnabled val="1"/>
        </dgm:presLayoutVars>
      </dgm:prSet>
      <dgm:spPr/>
    </dgm:pt>
    <dgm:pt modelId="{159C7ECF-6CDA-458D-8F58-FE162A1BD24E}" type="pres">
      <dgm:prSet presAssocID="{C528C457-D4A4-4542-97C3-D7144D1E0AE7}" presName="sibTrans" presStyleCnt="0"/>
      <dgm:spPr/>
    </dgm:pt>
    <dgm:pt modelId="{12AFE34D-A3BA-4731-8792-8D23FBA6B117}" type="pres">
      <dgm:prSet presAssocID="{E5AC2DA5-8768-437B-8CBD-60EFFC0A1E75}" presName="node" presStyleLbl="node1" presStyleIdx="2" presStyleCnt="6">
        <dgm:presLayoutVars>
          <dgm:bulletEnabled val="1"/>
        </dgm:presLayoutVars>
      </dgm:prSet>
      <dgm:spPr/>
    </dgm:pt>
    <dgm:pt modelId="{0B4A9441-28B4-447E-9619-7A8AA4E9A65F}" type="pres">
      <dgm:prSet presAssocID="{DD82AD1C-34B1-4412-B4A8-543CC1FD5FE1}" presName="sibTrans" presStyleCnt="0"/>
      <dgm:spPr/>
    </dgm:pt>
    <dgm:pt modelId="{8C1C7863-4B08-40D3-9DA8-8CA5B6B98A1B}" type="pres">
      <dgm:prSet presAssocID="{2841057D-8499-44B0-83F5-05B5D51C02B3}" presName="node" presStyleLbl="node1" presStyleIdx="3" presStyleCnt="6">
        <dgm:presLayoutVars>
          <dgm:bulletEnabled val="1"/>
        </dgm:presLayoutVars>
      </dgm:prSet>
      <dgm:spPr/>
    </dgm:pt>
    <dgm:pt modelId="{4A37BB9E-EB68-486B-A562-9F228CFB765A}" type="pres">
      <dgm:prSet presAssocID="{8E6CB520-7B0A-4E13-9CF1-28154834BC0B}" presName="sibTrans" presStyleCnt="0"/>
      <dgm:spPr/>
    </dgm:pt>
    <dgm:pt modelId="{6703077C-2848-4C8A-9E7A-FCFD94C9D0B5}" type="pres">
      <dgm:prSet presAssocID="{07BC9E4E-B39B-4C8B-B7CC-12BCAE942F91}" presName="node" presStyleLbl="node1" presStyleIdx="4" presStyleCnt="6">
        <dgm:presLayoutVars>
          <dgm:bulletEnabled val="1"/>
        </dgm:presLayoutVars>
      </dgm:prSet>
      <dgm:spPr/>
    </dgm:pt>
    <dgm:pt modelId="{32DF9F06-EAA5-4BFE-A827-A6CB2FEFF8A1}" type="pres">
      <dgm:prSet presAssocID="{4B0FD8A7-6A2E-465B-927E-17003CBFA8DD}" presName="sibTrans" presStyleCnt="0"/>
      <dgm:spPr/>
    </dgm:pt>
    <dgm:pt modelId="{3EBF053D-5784-447D-AABF-737127C48563}" type="pres">
      <dgm:prSet presAssocID="{71596489-355E-4B69-B474-D761107A93E5}" presName="node" presStyleLbl="node1" presStyleIdx="5" presStyleCnt="6">
        <dgm:presLayoutVars>
          <dgm:bulletEnabled val="1"/>
        </dgm:presLayoutVars>
      </dgm:prSet>
      <dgm:spPr/>
    </dgm:pt>
  </dgm:ptLst>
  <dgm:cxnLst>
    <dgm:cxn modelId="{2F539905-BEFD-44F0-8F09-F361818E7657}" type="presOf" srcId="{E5AC2DA5-8768-437B-8CBD-60EFFC0A1E75}" destId="{12AFE34D-A3BA-4731-8792-8D23FBA6B117}" srcOrd="0" destOrd="0" presId="urn:microsoft.com/office/officeart/2005/8/layout/default"/>
    <dgm:cxn modelId="{E986FB0A-AF9E-49BF-91FF-79C696F56772}" srcId="{C9B263D3-9745-42E5-9D68-BCE53110D509}" destId="{71596489-355E-4B69-B474-D761107A93E5}" srcOrd="5" destOrd="0" parTransId="{AFCCE77C-E9B8-4EA7-BE28-5AE02518BEC7}" sibTransId="{2E5AA1DE-0087-4BC4-B1E9-9904D464E2AC}"/>
    <dgm:cxn modelId="{C52E9912-115E-4577-B93E-10997EE41162}" srcId="{C9B263D3-9745-42E5-9D68-BCE53110D509}" destId="{5C25A704-9283-4DFC-BC32-DA6392B09CB4}" srcOrd="0" destOrd="0" parTransId="{7BE9FD9B-E99C-4598-A73F-78D9CCE32495}" sibTransId="{A92F34AC-E54D-4805-AEA1-FA78DD466CD0}"/>
    <dgm:cxn modelId="{E132B944-E987-4B4E-97BE-788DF775EF34}" type="presOf" srcId="{71596489-355E-4B69-B474-D761107A93E5}" destId="{3EBF053D-5784-447D-AABF-737127C48563}" srcOrd="0" destOrd="0" presId="urn:microsoft.com/office/officeart/2005/8/layout/default"/>
    <dgm:cxn modelId="{DF0450AD-C3FD-498E-9BDE-176E874957B6}" srcId="{C9B263D3-9745-42E5-9D68-BCE53110D509}" destId="{E5AC2DA5-8768-437B-8CBD-60EFFC0A1E75}" srcOrd="2" destOrd="0" parTransId="{003F5747-2328-4B68-AE7F-226346D2215D}" sibTransId="{DD82AD1C-34B1-4412-B4A8-543CC1FD5FE1}"/>
    <dgm:cxn modelId="{24EA0EB2-10F3-4976-ABB9-77C0192FB206}" type="presOf" srcId="{5C25A704-9283-4DFC-BC32-DA6392B09CB4}" destId="{EF03B8EA-DB06-41E0-8C57-67C8A8501B1A}" srcOrd="0" destOrd="0" presId="urn:microsoft.com/office/officeart/2005/8/layout/default"/>
    <dgm:cxn modelId="{72352CCA-EF7F-405E-864B-F2B35A31CFC8}" srcId="{C9B263D3-9745-42E5-9D68-BCE53110D509}" destId="{28862BAD-3512-43D8-9C06-D662C976DAD3}" srcOrd="1" destOrd="0" parTransId="{FE1AC878-A04B-4D37-AD77-46849B8BD404}" sibTransId="{C528C457-D4A4-4542-97C3-D7144D1E0AE7}"/>
    <dgm:cxn modelId="{3D98ECD0-3222-4C42-A89D-5F396C722874}" type="presOf" srcId="{C9B263D3-9745-42E5-9D68-BCE53110D509}" destId="{25F264A8-64C6-47D6-B26F-217153BC89B7}" srcOrd="0" destOrd="0" presId="urn:microsoft.com/office/officeart/2005/8/layout/default"/>
    <dgm:cxn modelId="{8ADEC7DC-956A-47F5-A7F1-E1C56A6686B1}" type="presOf" srcId="{28862BAD-3512-43D8-9C06-D662C976DAD3}" destId="{087DBD2E-4D32-4761-85A9-215758CD262A}" srcOrd="0" destOrd="0" presId="urn:microsoft.com/office/officeart/2005/8/layout/default"/>
    <dgm:cxn modelId="{F5D705E5-8D59-44DA-9AB8-54C153C53F53}" srcId="{C9B263D3-9745-42E5-9D68-BCE53110D509}" destId="{07BC9E4E-B39B-4C8B-B7CC-12BCAE942F91}" srcOrd="4" destOrd="0" parTransId="{BF7E1CFB-AAF1-4F21-8CC4-BA0D09198B4E}" sibTransId="{4B0FD8A7-6A2E-465B-927E-17003CBFA8DD}"/>
    <dgm:cxn modelId="{A73569EB-39C0-468F-AEB7-31724240878F}" type="presOf" srcId="{2841057D-8499-44B0-83F5-05B5D51C02B3}" destId="{8C1C7863-4B08-40D3-9DA8-8CA5B6B98A1B}" srcOrd="0" destOrd="0" presId="urn:microsoft.com/office/officeart/2005/8/layout/default"/>
    <dgm:cxn modelId="{D78DA3F5-BE0F-4679-948E-46A92256B646}" type="presOf" srcId="{07BC9E4E-B39B-4C8B-B7CC-12BCAE942F91}" destId="{6703077C-2848-4C8A-9E7A-FCFD94C9D0B5}" srcOrd="0" destOrd="0" presId="urn:microsoft.com/office/officeart/2005/8/layout/default"/>
    <dgm:cxn modelId="{CDAFE0F5-F34C-491B-B799-5622CF5D09C1}" srcId="{C9B263D3-9745-42E5-9D68-BCE53110D509}" destId="{2841057D-8499-44B0-83F5-05B5D51C02B3}" srcOrd="3" destOrd="0" parTransId="{F95F9B82-4A30-41B0-BDBC-D09E54C5582F}" sibTransId="{8E6CB520-7B0A-4E13-9CF1-28154834BC0B}"/>
    <dgm:cxn modelId="{B7F5CB4D-4497-4F59-AD4C-CBCC00B09A2B}" type="presParOf" srcId="{25F264A8-64C6-47D6-B26F-217153BC89B7}" destId="{EF03B8EA-DB06-41E0-8C57-67C8A8501B1A}" srcOrd="0" destOrd="0" presId="urn:microsoft.com/office/officeart/2005/8/layout/default"/>
    <dgm:cxn modelId="{BBFE6C74-D433-4CFC-90A6-2818ED882667}" type="presParOf" srcId="{25F264A8-64C6-47D6-B26F-217153BC89B7}" destId="{A86E133C-C8CE-4E74-8757-F82033176696}" srcOrd="1" destOrd="0" presId="urn:microsoft.com/office/officeart/2005/8/layout/default"/>
    <dgm:cxn modelId="{665CC9FA-3599-4A53-84D9-54A81C61177F}" type="presParOf" srcId="{25F264A8-64C6-47D6-B26F-217153BC89B7}" destId="{087DBD2E-4D32-4761-85A9-215758CD262A}" srcOrd="2" destOrd="0" presId="urn:microsoft.com/office/officeart/2005/8/layout/default"/>
    <dgm:cxn modelId="{453A1670-B0C2-4AD3-80CF-7F5827E966E5}" type="presParOf" srcId="{25F264A8-64C6-47D6-B26F-217153BC89B7}" destId="{159C7ECF-6CDA-458D-8F58-FE162A1BD24E}" srcOrd="3" destOrd="0" presId="urn:microsoft.com/office/officeart/2005/8/layout/default"/>
    <dgm:cxn modelId="{DE893D69-DC9F-4D42-A632-7DA8C04ABA75}" type="presParOf" srcId="{25F264A8-64C6-47D6-B26F-217153BC89B7}" destId="{12AFE34D-A3BA-4731-8792-8D23FBA6B117}" srcOrd="4" destOrd="0" presId="urn:microsoft.com/office/officeart/2005/8/layout/default"/>
    <dgm:cxn modelId="{596C42CE-FF42-4AFF-9295-D87043CA59F3}" type="presParOf" srcId="{25F264A8-64C6-47D6-B26F-217153BC89B7}" destId="{0B4A9441-28B4-447E-9619-7A8AA4E9A65F}" srcOrd="5" destOrd="0" presId="urn:microsoft.com/office/officeart/2005/8/layout/default"/>
    <dgm:cxn modelId="{65A3EACD-5F37-4819-A772-408E77CFF613}" type="presParOf" srcId="{25F264A8-64C6-47D6-B26F-217153BC89B7}" destId="{8C1C7863-4B08-40D3-9DA8-8CA5B6B98A1B}" srcOrd="6" destOrd="0" presId="urn:microsoft.com/office/officeart/2005/8/layout/default"/>
    <dgm:cxn modelId="{FB2B5B53-26A5-4B06-BF67-7E82939733B1}" type="presParOf" srcId="{25F264A8-64C6-47D6-B26F-217153BC89B7}" destId="{4A37BB9E-EB68-486B-A562-9F228CFB765A}" srcOrd="7" destOrd="0" presId="urn:microsoft.com/office/officeart/2005/8/layout/default"/>
    <dgm:cxn modelId="{E79D517A-EC72-4733-9EAC-78DCA5F7CE96}" type="presParOf" srcId="{25F264A8-64C6-47D6-B26F-217153BC89B7}" destId="{6703077C-2848-4C8A-9E7A-FCFD94C9D0B5}" srcOrd="8" destOrd="0" presId="urn:microsoft.com/office/officeart/2005/8/layout/default"/>
    <dgm:cxn modelId="{98771390-DB24-4B3D-B3D1-B8927DA659BB}" type="presParOf" srcId="{25F264A8-64C6-47D6-B26F-217153BC89B7}" destId="{32DF9F06-EAA5-4BFE-A827-A6CB2FEFF8A1}" srcOrd="9" destOrd="0" presId="urn:microsoft.com/office/officeart/2005/8/layout/default"/>
    <dgm:cxn modelId="{F9733FD4-2811-4A1E-95C8-D4CA7F4CEC6C}" type="presParOf" srcId="{25F264A8-64C6-47D6-B26F-217153BC89B7}" destId="{3EBF053D-5784-447D-AABF-737127C4856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A3F55-5CB8-40B2-875A-4542C6E6879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47F2F-9B88-4788-9604-575D3E77E38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afecta la salud y desempeño.</a:t>
          </a:r>
          <a:endParaRPr lang="en-US" dirty="0"/>
        </a:p>
      </dgm:t>
    </dgm:pt>
    <dgm:pt modelId="{400B6288-66E7-4243-B944-BD593712A285}" type="parTrans" cxnId="{C61C202E-BEDE-4CA3-B220-BCBD7D5070C7}">
      <dgm:prSet/>
      <dgm:spPr/>
      <dgm:t>
        <a:bodyPr/>
        <a:lstStyle/>
        <a:p>
          <a:endParaRPr lang="en-US"/>
        </a:p>
      </dgm:t>
    </dgm:pt>
    <dgm:pt modelId="{68B346A6-B905-4A08-9FB5-BB7147B5B162}" type="sibTrans" cxnId="{C61C202E-BEDE-4CA3-B220-BCBD7D5070C7}">
      <dgm:prSet/>
      <dgm:spPr/>
      <dgm:t>
        <a:bodyPr/>
        <a:lstStyle/>
        <a:p>
          <a:endParaRPr lang="en-US"/>
        </a:p>
      </dgm:t>
    </dgm:pt>
    <dgm:pt modelId="{99F6BFCC-125B-435E-A158-F48822F5ACA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Impacta el clima organizacional.</a:t>
          </a:r>
          <a:endParaRPr lang="en-US" dirty="0"/>
        </a:p>
      </dgm:t>
    </dgm:pt>
    <dgm:pt modelId="{4672C742-B8D4-400C-AA7A-791AFF81B39C}" type="parTrans" cxnId="{D7A4FAF5-7CAA-40D7-B307-BD116617988A}">
      <dgm:prSet/>
      <dgm:spPr/>
      <dgm:t>
        <a:bodyPr/>
        <a:lstStyle/>
        <a:p>
          <a:endParaRPr lang="en-US"/>
        </a:p>
      </dgm:t>
    </dgm:pt>
    <dgm:pt modelId="{D75F04C1-DC03-432C-AEBD-8D89E4A4D14E}" type="sibTrans" cxnId="{D7A4FAF5-7CAA-40D7-B307-BD116617988A}">
      <dgm:prSet/>
      <dgm:spPr/>
      <dgm:t>
        <a:bodyPr/>
        <a:lstStyle/>
        <a:p>
          <a:endParaRPr lang="en-US"/>
        </a:p>
      </dgm:t>
    </dgm:pt>
    <dgm:pt modelId="{76F1FB3F-0230-455D-9235-03F35897C67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Las empresas deben prevenirlo.</a:t>
          </a:r>
          <a:endParaRPr lang="en-US" dirty="0"/>
        </a:p>
      </dgm:t>
    </dgm:pt>
    <dgm:pt modelId="{0C62FF97-283A-4515-9FEF-C25C9EEA3D8D}" type="parTrans" cxnId="{6425ED6E-CA7A-4867-93C6-D312C3D5234D}">
      <dgm:prSet/>
      <dgm:spPr/>
      <dgm:t>
        <a:bodyPr/>
        <a:lstStyle/>
        <a:p>
          <a:endParaRPr lang="en-US"/>
        </a:p>
      </dgm:t>
    </dgm:pt>
    <dgm:pt modelId="{B263B812-EC24-4014-9882-27EADD6E469F}" type="sibTrans" cxnId="{6425ED6E-CA7A-4867-93C6-D312C3D5234D}">
      <dgm:prSet/>
      <dgm:spPr/>
      <dgm:t>
        <a:bodyPr/>
        <a:lstStyle/>
        <a:p>
          <a:endParaRPr lang="en-US"/>
        </a:p>
      </dgm:t>
    </dgm:pt>
    <dgm:pt modelId="{C5048316-868C-4719-811B-06F4C7A44444}" type="pres">
      <dgm:prSet presAssocID="{852A3F55-5CB8-40B2-875A-4542C6E68794}" presName="root" presStyleCnt="0">
        <dgm:presLayoutVars>
          <dgm:dir/>
          <dgm:resizeHandles val="exact"/>
        </dgm:presLayoutVars>
      </dgm:prSet>
      <dgm:spPr/>
    </dgm:pt>
    <dgm:pt modelId="{22093EB2-1356-4D72-ACEF-F9246A105834}" type="pres">
      <dgm:prSet presAssocID="{FF547F2F-9B88-4788-9604-575D3E77E380}" presName="compNode" presStyleCnt="0"/>
      <dgm:spPr/>
    </dgm:pt>
    <dgm:pt modelId="{A865B8BF-2279-41DF-8062-E23D5FAAEA59}" type="pres">
      <dgm:prSet presAssocID="{FF547F2F-9B88-4788-9604-575D3E77E38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B6D8792B-D569-46CC-AB26-2FB18F0F982B}" type="pres">
      <dgm:prSet presAssocID="{FF547F2F-9B88-4788-9604-575D3E77E380}" presName="spaceRect" presStyleCnt="0"/>
      <dgm:spPr/>
    </dgm:pt>
    <dgm:pt modelId="{B87772D2-954D-4A9D-B192-816EF1D449FF}" type="pres">
      <dgm:prSet presAssocID="{FF547F2F-9B88-4788-9604-575D3E77E380}" presName="textRect" presStyleLbl="revTx" presStyleIdx="0" presStyleCnt="3">
        <dgm:presLayoutVars>
          <dgm:chMax val="1"/>
          <dgm:chPref val="1"/>
        </dgm:presLayoutVars>
      </dgm:prSet>
      <dgm:spPr/>
    </dgm:pt>
    <dgm:pt modelId="{AC0BD5E1-1A0B-4325-A69A-876EDBB544B7}" type="pres">
      <dgm:prSet presAssocID="{68B346A6-B905-4A08-9FB5-BB7147B5B162}" presName="sibTrans" presStyleCnt="0"/>
      <dgm:spPr/>
    </dgm:pt>
    <dgm:pt modelId="{D0A0F5A2-4F77-49B9-BEA3-82B2B1D8BF3A}" type="pres">
      <dgm:prSet presAssocID="{99F6BFCC-125B-435E-A158-F48822F5ACA2}" presName="compNode" presStyleCnt="0"/>
      <dgm:spPr/>
    </dgm:pt>
    <dgm:pt modelId="{4203DEFC-11B2-4954-96D8-AC9AFA8C3DA2}" type="pres">
      <dgm:prSet presAssocID="{99F6BFCC-125B-435E-A158-F48822F5ACA2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ámpagos"/>
        </a:ext>
      </dgm:extLst>
    </dgm:pt>
    <dgm:pt modelId="{7FB31E78-C5E1-449B-8073-7FC093A6C261}" type="pres">
      <dgm:prSet presAssocID="{99F6BFCC-125B-435E-A158-F48822F5ACA2}" presName="spaceRect" presStyleCnt="0"/>
      <dgm:spPr/>
    </dgm:pt>
    <dgm:pt modelId="{DA6EFDCA-5F73-443B-A30E-6057AFF273F6}" type="pres">
      <dgm:prSet presAssocID="{99F6BFCC-125B-435E-A158-F48822F5ACA2}" presName="textRect" presStyleLbl="revTx" presStyleIdx="1" presStyleCnt="3">
        <dgm:presLayoutVars>
          <dgm:chMax val="1"/>
          <dgm:chPref val="1"/>
        </dgm:presLayoutVars>
      </dgm:prSet>
      <dgm:spPr/>
    </dgm:pt>
    <dgm:pt modelId="{95DC11B5-7885-4D50-AF9C-F645834FF1D0}" type="pres">
      <dgm:prSet presAssocID="{D75F04C1-DC03-432C-AEBD-8D89E4A4D14E}" presName="sibTrans" presStyleCnt="0"/>
      <dgm:spPr/>
    </dgm:pt>
    <dgm:pt modelId="{BFDCE59C-ACFD-4D0E-85D6-31C8CE2B8A6B}" type="pres">
      <dgm:prSet presAssocID="{76F1FB3F-0230-455D-9235-03F35897C674}" presName="compNode" presStyleCnt="0"/>
      <dgm:spPr/>
    </dgm:pt>
    <dgm:pt modelId="{96747A06-8A8E-4918-B481-45864D0EDCC8}" type="pres">
      <dgm:prSet presAssocID="{76F1FB3F-0230-455D-9235-03F35897C674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udad"/>
        </a:ext>
      </dgm:extLst>
    </dgm:pt>
    <dgm:pt modelId="{CF5537CE-6686-4186-AADD-8ABC284E6BB7}" type="pres">
      <dgm:prSet presAssocID="{76F1FB3F-0230-455D-9235-03F35897C674}" presName="spaceRect" presStyleCnt="0"/>
      <dgm:spPr/>
    </dgm:pt>
    <dgm:pt modelId="{C56CCEE4-94CA-4B1F-8ADD-8FE1BBEC3D43}" type="pres">
      <dgm:prSet presAssocID="{76F1FB3F-0230-455D-9235-03F35897C67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F29501-CE7A-4E80-910F-F7356698C913}" type="presOf" srcId="{852A3F55-5CB8-40B2-875A-4542C6E68794}" destId="{C5048316-868C-4719-811B-06F4C7A44444}" srcOrd="0" destOrd="0" presId="urn:microsoft.com/office/officeart/2018/2/layout/IconLabelList"/>
    <dgm:cxn modelId="{8802D207-F8AC-4F7E-B51B-37970309FD0B}" type="presOf" srcId="{76F1FB3F-0230-455D-9235-03F35897C674}" destId="{C56CCEE4-94CA-4B1F-8ADD-8FE1BBEC3D43}" srcOrd="0" destOrd="0" presId="urn:microsoft.com/office/officeart/2018/2/layout/IconLabelList"/>
    <dgm:cxn modelId="{C61C202E-BEDE-4CA3-B220-BCBD7D5070C7}" srcId="{852A3F55-5CB8-40B2-875A-4542C6E68794}" destId="{FF547F2F-9B88-4788-9604-575D3E77E380}" srcOrd="0" destOrd="0" parTransId="{400B6288-66E7-4243-B944-BD593712A285}" sibTransId="{68B346A6-B905-4A08-9FB5-BB7147B5B162}"/>
    <dgm:cxn modelId="{6425ED6E-CA7A-4867-93C6-D312C3D5234D}" srcId="{852A3F55-5CB8-40B2-875A-4542C6E68794}" destId="{76F1FB3F-0230-455D-9235-03F35897C674}" srcOrd="2" destOrd="0" parTransId="{0C62FF97-283A-4515-9FEF-C25C9EEA3D8D}" sibTransId="{B263B812-EC24-4014-9882-27EADD6E469F}"/>
    <dgm:cxn modelId="{084C82D7-83CD-44DF-8F9F-AEE244820670}" type="presOf" srcId="{99F6BFCC-125B-435E-A158-F48822F5ACA2}" destId="{DA6EFDCA-5F73-443B-A30E-6057AFF273F6}" srcOrd="0" destOrd="0" presId="urn:microsoft.com/office/officeart/2018/2/layout/IconLabelList"/>
    <dgm:cxn modelId="{8757E2DB-4D0B-47E8-A2A9-52BE4032F32A}" type="presOf" srcId="{FF547F2F-9B88-4788-9604-575D3E77E380}" destId="{B87772D2-954D-4A9D-B192-816EF1D449FF}" srcOrd="0" destOrd="0" presId="urn:microsoft.com/office/officeart/2018/2/layout/IconLabelList"/>
    <dgm:cxn modelId="{D7A4FAF5-7CAA-40D7-B307-BD116617988A}" srcId="{852A3F55-5CB8-40B2-875A-4542C6E68794}" destId="{99F6BFCC-125B-435E-A158-F48822F5ACA2}" srcOrd="1" destOrd="0" parTransId="{4672C742-B8D4-400C-AA7A-791AFF81B39C}" sibTransId="{D75F04C1-DC03-432C-AEBD-8D89E4A4D14E}"/>
    <dgm:cxn modelId="{519CB273-5F81-4BFD-AC18-104F19743CCF}" type="presParOf" srcId="{C5048316-868C-4719-811B-06F4C7A44444}" destId="{22093EB2-1356-4D72-ACEF-F9246A105834}" srcOrd="0" destOrd="0" presId="urn:microsoft.com/office/officeart/2018/2/layout/IconLabelList"/>
    <dgm:cxn modelId="{3C84148B-28AD-4FC3-9FD3-864678A6E1F2}" type="presParOf" srcId="{22093EB2-1356-4D72-ACEF-F9246A105834}" destId="{A865B8BF-2279-41DF-8062-E23D5FAAEA59}" srcOrd="0" destOrd="0" presId="urn:microsoft.com/office/officeart/2018/2/layout/IconLabelList"/>
    <dgm:cxn modelId="{616923F7-0F34-41E4-ADE8-2BE12730D6A3}" type="presParOf" srcId="{22093EB2-1356-4D72-ACEF-F9246A105834}" destId="{B6D8792B-D569-46CC-AB26-2FB18F0F982B}" srcOrd="1" destOrd="0" presId="urn:microsoft.com/office/officeart/2018/2/layout/IconLabelList"/>
    <dgm:cxn modelId="{61BD6C7A-CA2D-4EF0-93BF-DA473DC1F8C8}" type="presParOf" srcId="{22093EB2-1356-4D72-ACEF-F9246A105834}" destId="{B87772D2-954D-4A9D-B192-816EF1D449FF}" srcOrd="2" destOrd="0" presId="urn:microsoft.com/office/officeart/2018/2/layout/IconLabelList"/>
    <dgm:cxn modelId="{22BAA9AB-E2C2-478E-980C-3A92A4C721CA}" type="presParOf" srcId="{C5048316-868C-4719-811B-06F4C7A44444}" destId="{AC0BD5E1-1A0B-4325-A69A-876EDBB544B7}" srcOrd="1" destOrd="0" presId="urn:microsoft.com/office/officeart/2018/2/layout/IconLabelList"/>
    <dgm:cxn modelId="{6846ACD6-70D7-47D3-9F83-2557111C94E0}" type="presParOf" srcId="{C5048316-868C-4719-811B-06F4C7A44444}" destId="{D0A0F5A2-4F77-49B9-BEA3-82B2B1D8BF3A}" srcOrd="2" destOrd="0" presId="urn:microsoft.com/office/officeart/2018/2/layout/IconLabelList"/>
    <dgm:cxn modelId="{A4A29B64-B42C-48AB-8A9A-A37A54BB687A}" type="presParOf" srcId="{D0A0F5A2-4F77-49B9-BEA3-82B2B1D8BF3A}" destId="{4203DEFC-11B2-4954-96D8-AC9AFA8C3DA2}" srcOrd="0" destOrd="0" presId="urn:microsoft.com/office/officeart/2018/2/layout/IconLabelList"/>
    <dgm:cxn modelId="{6B6D9AE4-A1FC-4280-9831-269FE491A424}" type="presParOf" srcId="{D0A0F5A2-4F77-49B9-BEA3-82B2B1D8BF3A}" destId="{7FB31E78-C5E1-449B-8073-7FC093A6C261}" srcOrd="1" destOrd="0" presId="urn:microsoft.com/office/officeart/2018/2/layout/IconLabelList"/>
    <dgm:cxn modelId="{08BC6CC0-8919-44B2-98DB-8CA2F35CF584}" type="presParOf" srcId="{D0A0F5A2-4F77-49B9-BEA3-82B2B1D8BF3A}" destId="{DA6EFDCA-5F73-443B-A30E-6057AFF273F6}" srcOrd="2" destOrd="0" presId="urn:microsoft.com/office/officeart/2018/2/layout/IconLabelList"/>
    <dgm:cxn modelId="{97E5CD5B-DB37-4166-9DDA-A4941F56EABE}" type="presParOf" srcId="{C5048316-868C-4719-811B-06F4C7A44444}" destId="{95DC11B5-7885-4D50-AF9C-F645834FF1D0}" srcOrd="3" destOrd="0" presId="urn:microsoft.com/office/officeart/2018/2/layout/IconLabelList"/>
    <dgm:cxn modelId="{C5CB595D-21AD-44AA-A4F3-D55C2F5C0637}" type="presParOf" srcId="{C5048316-868C-4719-811B-06F4C7A44444}" destId="{BFDCE59C-ACFD-4D0E-85D6-31C8CE2B8A6B}" srcOrd="4" destOrd="0" presId="urn:microsoft.com/office/officeart/2018/2/layout/IconLabelList"/>
    <dgm:cxn modelId="{2A0050D5-25AD-473F-BB94-B8C3836820F0}" type="presParOf" srcId="{BFDCE59C-ACFD-4D0E-85D6-31C8CE2B8A6B}" destId="{96747A06-8A8E-4918-B481-45864D0EDCC8}" srcOrd="0" destOrd="0" presId="urn:microsoft.com/office/officeart/2018/2/layout/IconLabelList"/>
    <dgm:cxn modelId="{2DBB3226-AD10-476E-8721-262665E8EFC6}" type="presParOf" srcId="{BFDCE59C-ACFD-4D0E-85D6-31C8CE2B8A6B}" destId="{CF5537CE-6686-4186-AADD-8ABC284E6BB7}" srcOrd="1" destOrd="0" presId="urn:microsoft.com/office/officeart/2018/2/layout/IconLabelList"/>
    <dgm:cxn modelId="{7722541E-A996-4647-A4F0-A2C6CA0F0BC9}" type="presParOf" srcId="{BFDCE59C-ACFD-4D0E-85D6-31C8CE2B8A6B}" destId="{C56CCEE4-94CA-4B1F-8ADD-8FE1BBEC3D4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3B8EA-DB06-41E0-8C57-67C8A8501B1A}">
      <dsp:nvSpPr>
        <dsp:cNvPr id="0" name=""/>
        <dsp:cNvSpPr/>
      </dsp:nvSpPr>
      <dsp:spPr>
        <a:xfrm>
          <a:off x="662223" y="20"/>
          <a:ext cx="2496984" cy="149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kern="1200"/>
            <a:t>Maltrato laboral</a:t>
          </a:r>
          <a:endParaRPr lang="es-CO" sz="2600" kern="1200"/>
        </a:p>
      </dsp:txBody>
      <dsp:txXfrm>
        <a:off x="662223" y="20"/>
        <a:ext cx="2496984" cy="1498190"/>
      </dsp:txXfrm>
    </dsp:sp>
    <dsp:sp modelId="{087DBD2E-4D32-4761-85A9-215758CD262A}">
      <dsp:nvSpPr>
        <dsp:cNvPr id="0" name=""/>
        <dsp:cNvSpPr/>
      </dsp:nvSpPr>
      <dsp:spPr>
        <a:xfrm>
          <a:off x="3408906" y="20"/>
          <a:ext cx="2496984" cy="149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kern="1200" dirty="0"/>
            <a:t>Persecución laboral</a:t>
          </a:r>
          <a:endParaRPr lang="es-CO" sz="2600" kern="1200" dirty="0"/>
        </a:p>
      </dsp:txBody>
      <dsp:txXfrm>
        <a:off x="3408906" y="20"/>
        <a:ext cx="2496984" cy="1498190"/>
      </dsp:txXfrm>
    </dsp:sp>
    <dsp:sp modelId="{12AFE34D-A3BA-4731-8792-8D23FBA6B117}">
      <dsp:nvSpPr>
        <dsp:cNvPr id="0" name=""/>
        <dsp:cNvSpPr/>
      </dsp:nvSpPr>
      <dsp:spPr>
        <a:xfrm>
          <a:off x="6155588" y="20"/>
          <a:ext cx="2496984" cy="149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kern="1200"/>
            <a:t>Discriminación laboral</a:t>
          </a:r>
          <a:endParaRPr lang="es-CO" sz="2600" kern="1200"/>
        </a:p>
      </dsp:txBody>
      <dsp:txXfrm>
        <a:off x="6155588" y="20"/>
        <a:ext cx="2496984" cy="1498190"/>
      </dsp:txXfrm>
    </dsp:sp>
    <dsp:sp modelId="{8C1C7863-4B08-40D3-9DA8-8CA5B6B98A1B}">
      <dsp:nvSpPr>
        <dsp:cNvPr id="0" name=""/>
        <dsp:cNvSpPr/>
      </dsp:nvSpPr>
      <dsp:spPr>
        <a:xfrm>
          <a:off x="662223" y="1747909"/>
          <a:ext cx="2496984" cy="149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kern="1200"/>
            <a:t>Entorpecimiento laboral</a:t>
          </a:r>
          <a:endParaRPr lang="es-CO" sz="2600" kern="1200"/>
        </a:p>
      </dsp:txBody>
      <dsp:txXfrm>
        <a:off x="662223" y="1747909"/>
        <a:ext cx="2496984" cy="1498190"/>
      </dsp:txXfrm>
    </dsp:sp>
    <dsp:sp modelId="{6703077C-2848-4C8A-9E7A-FCFD94C9D0B5}">
      <dsp:nvSpPr>
        <dsp:cNvPr id="0" name=""/>
        <dsp:cNvSpPr/>
      </dsp:nvSpPr>
      <dsp:spPr>
        <a:xfrm>
          <a:off x="3408906" y="1747909"/>
          <a:ext cx="2496984" cy="149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kern="1200" dirty="0"/>
            <a:t>Inequidad laboral</a:t>
          </a:r>
          <a:endParaRPr lang="es-CO" sz="2600" kern="1200" dirty="0"/>
        </a:p>
      </dsp:txBody>
      <dsp:txXfrm>
        <a:off x="3408906" y="1747909"/>
        <a:ext cx="2496984" cy="1498190"/>
      </dsp:txXfrm>
    </dsp:sp>
    <dsp:sp modelId="{3EBF053D-5784-447D-AABF-737127C48563}">
      <dsp:nvSpPr>
        <dsp:cNvPr id="0" name=""/>
        <dsp:cNvSpPr/>
      </dsp:nvSpPr>
      <dsp:spPr>
        <a:xfrm>
          <a:off x="6155588" y="1747909"/>
          <a:ext cx="2496984" cy="149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kern="1200"/>
            <a:t>Desprotección laboral</a:t>
          </a:r>
          <a:endParaRPr lang="es-CO" sz="2600" kern="1200"/>
        </a:p>
      </dsp:txBody>
      <dsp:txXfrm>
        <a:off x="6155588" y="1747909"/>
        <a:ext cx="2496984" cy="1498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5B8BF-2279-41DF-8062-E23D5FAAEA59}">
      <dsp:nvSpPr>
        <dsp:cNvPr id="0" name=""/>
        <dsp:cNvSpPr/>
      </dsp:nvSpPr>
      <dsp:spPr>
        <a:xfrm>
          <a:off x="750914" y="1203373"/>
          <a:ext cx="1081248" cy="10812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72D2-954D-4A9D-B192-816EF1D449FF}">
      <dsp:nvSpPr>
        <dsp:cNvPr id="0" name=""/>
        <dsp:cNvSpPr/>
      </dsp:nvSpPr>
      <dsp:spPr>
        <a:xfrm>
          <a:off x="90151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afecta la salud y desempeño.</a:t>
          </a:r>
          <a:endParaRPr lang="en-US" sz="2500" kern="1200" dirty="0"/>
        </a:p>
      </dsp:txBody>
      <dsp:txXfrm>
        <a:off x="90151" y="2602589"/>
        <a:ext cx="2402775" cy="720000"/>
      </dsp:txXfrm>
    </dsp:sp>
    <dsp:sp modelId="{4203DEFC-11B2-4954-96D8-AC9AFA8C3DA2}">
      <dsp:nvSpPr>
        <dsp:cNvPr id="0" name=""/>
        <dsp:cNvSpPr/>
      </dsp:nvSpPr>
      <dsp:spPr>
        <a:xfrm>
          <a:off x="3574175" y="1203373"/>
          <a:ext cx="1081248" cy="10812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EFDCA-5F73-443B-A30E-6057AFF273F6}">
      <dsp:nvSpPr>
        <dsp:cNvPr id="0" name=""/>
        <dsp:cNvSpPr/>
      </dsp:nvSpPr>
      <dsp:spPr>
        <a:xfrm>
          <a:off x="2913412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Impacta el clima organizacional.</a:t>
          </a:r>
          <a:endParaRPr lang="en-US" sz="2500" kern="1200" dirty="0"/>
        </a:p>
      </dsp:txBody>
      <dsp:txXfrm>
        <a:off x="2913412" y="2602589"/>
        <a:ext cx="2402775" cy="720000"/>
      </dsp:txXfrm>
    </dsp:sp>
    <dsp:sp modelId="{96747A06-8A8E-4918-B481-45864D0EDCC8}">
      <dsp:nvSpPr>
        <dsp:cNvPr id="0" name=""/>
        <dsp:cNvSpPr/>
      </dsp:nvSpPr>
      <dsp:spPr>
        <a:xfrm>
          <a:off x="6397436" y="1203373"/>
          <a:ext cx="1081248" cy="10812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CEE4-94CA-4B1F-8ADD-8FE1BBEC3D43}">
      <dsp:nvSpPr>
        <dsp:cNvPr id="0" name=""/>
        <dsp:cNvSpPr/>
      </dsp:nvSpPr>
      <dsp:spPr>
        <a:xfrm>
          <a:off x="5736673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Las empresas deben prevenirlo.</a:t>
          </a:r>
          <a:endParaRPr lang="en-US" sz="2500" kern="1200" dirty="0"/>
        </a:p>
      </dsp:txBody>
      <dsp:txXfrm>
        <a:off x="5736673" y="2602589"/>
        <a:ext cx="24027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A1B39F24-D372-49FA-92C4-AB388BC5B723}" type="datetime1">
              <a:rPr lang="es-ES" smtClean="0"/>
              <a:t>24/04/2026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BB8DC1D1-B6C2-C644-8BF1-C34DBFFE1C7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encabezado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es-ES"/>
          </a:p>
        </p:txBody>
      </p:sp>
      <p:sp>
        <p:nvSpPr>
          <p:cNvPr id="9" name="Marcador de imagen de diapositiva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es-ES"/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6CD306-C8D1-4677-B356-29ECCA1AC9DC}" type="datetime1">
              <a:rPr lang="es-ES" smtClean="0"/>
              <a:pPr/>
              <a:t>24/04/2026</a:t>
            </a:fld>
            <a:endParaRPr lang="es-ES" dirty="0"/>
          </a:p>
        </p:txBody>
      </p:sp>
      <p:sp>
        <p:nvSpPr>
          <p:cNvPr id="12" name="Marcador de notas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fld id="{FDBF3159-94EB-4F6B-8273-09F1A6B019E6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fld id="{017105BD-6D6F-49DB-9DE4-D4A6452D7E5F}" type="slidenum">
              <a:rPr lang="es-ES" altLang="zh-CN" noProof="0" smtClean="0"/>
              <a:t>1</a:t>
            </a:fld>
            <a:endParaRPr lang="es-E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7128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DBF3159-94EB-4F6B-8273-09F1A6B019E6}" type="slidenum">
              <a:rPr lang="es-ES" smtClean="0"/>
              <a:pPr rtl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2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B36CA-BF63-58E7-D2E9-66E5D8CCD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2F2E8F1-8E09-D12F-D80D-46DB77CE3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2E62926-723D-F1F4-365B-547D12F5A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243185-EF7E-C158-B7B5-FD1C97176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fld id="{017105BD-6D6F-49DB-9DE4-D4A6452D7E5F}" type="slidenum">
              <a:rPr lang="es-ES" altLang="zh-CN" noProof="0" smtClean="0"/>
              <a:t>7</a:t>
            </a:fld>
            <a:endParaRPr lang="es-E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00636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fld id="{017105BD-6D6F-49DB-9DE4-D4A6452D7E5F}" type="slidenum">
              <a:rPr lang="es-ES" altLang="zh-CN" smtClean="0"/>
              <a:t>13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242433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 rtlCol="0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24" name="Conector recto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es-ES" sz="1800" b="0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 noProof="0"/>
              <a:t>Haga clic para modificar el estilo de título del patrón </a:t>
            </a:r>
          </a:p>
        </p:txBody>
      </p:sp>
      <p:sp>
        <p:nvSpPr>
          <p:cNvPr id="47" name="Marcador de posición del contenido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imagen≈≈</a:t>
            </a:r>
          </a:p>
        </p:txBody>
      </p:sp>
      <p:sp>
        <p:nvSpPr>
          <p:cNvPr id="9" name="Forma libre: Forma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as con i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: Forma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5" name="Forma libre: Forma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6" name="Forma libre: Forma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7" name="Forma libre: Forma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1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32" name="Marcador de posición del contenido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33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34" name="Marcador de posición del contenido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35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36" name="Marcador de posición del contenido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37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38" name="Marcador de posición del contenido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39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40" name="Marcador de posición del contenido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41" name="Marcador de posición del contenido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42" name="Marcador de posición del contenido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43" name="Marcador de posición del contenido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44" name="Marcador de posición del contenido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45" name="Marcador de posición del contenido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25" name="Marcador de título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posición del contenido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5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30" name="Marcador de posición del contenido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5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31" name="Marcador de posición del contenido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5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33" name="Marcador de posición del contenido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5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37" name="Marcador de posición del contenido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5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27" name="Marcador de posición del contenido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es-ES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/>
              <a:t>Haga clic para editar el estilo de título del patrón</a:t>
            </a:r>
            <a:endParaRPr lang="es-ES" altLang="en-US" dirty="0"/>
          </a:p>
        </p:txBody>
      </p:sp>
      <p:sp>
        <p:nvSpPr>
          <p:cNvPr id="24" name="Marcador de título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5" name="Marcador de posición del contenido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es-ES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/>
              <a:t>Haga clic para editar el estilo de título del patrón</a:t>
            </a:r>
            <a:endParaRPr lang="es-ES" altLang="en-US" dirty="0"/>
          </a:p>
        </p:txBody>
      </p:sp>
      <p:sp>
        <p:nvSpPr>
          <p:cNvPr id="26" name="Marcador de posición del contenido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es-ES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/>
              <a:t>Haga clic para editar el estilo de título del patrón</a:t>
            </a:r>
            <a:endParaRPr lang="es-ES" altLang="en-US" dirty="0"/>
          </a:p>
        </p:txBody>
      </p:sp>
      <p:sp>
        <p:nvSpPr>
          <p:cNvPr id="28" name="Marcador de posición del contenido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es-ES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/>
              <a:t>Haga clic para editar el estilo de título del patrón</a:t>
            </a:r>
            <a:endParaRPr lang="es-ES" altLang="en-US" dirty="0"/>
          </a:p>
        </p:txBody>
      </p:sp>
      <p:sp>
        <p:nvSpPr>
          <p:cNvPr id="29" name="Marcador de posición del contenido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es-ES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/>
              <a:t>Haga clic para editar el estilo de título del patrón</a:t>
            </a:r>
            <a:endParaRPr lang="es-ES" altLang="en-US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 rtlCol="0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 noProof="0"/>
              <a:t>Título de la presentación</a:t>
            </a:r>
            <a:endParaRPr lang="es-ES" noProof="0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defPPr>
              <a:defRPr lang="es-ES"/>
            </a:defPPr>
          </a:lstStyle>
          <a:p>
            <a:pPr rtl="0"/>
            <a:fld id="{47FEACEE-25B4-4A2D-B147-27296E36371D}" type="slidenum">
              <a:rPr lang="es-ES" altLang="zh-CN" noProof="0" smtClean="0"/>
              <a:pPr rtl="0"/>
              <a:t>‹Nº›</a:t>
            </a:fld>
            <a:endParaRPr lang="es-E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rma libre: Forma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orma libre: Forma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orma libre: Forma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orma libre: Forma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orma libre: Forma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orma libre: Forma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orma libre: Forma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orma libre: Forma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orma libre: Forma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orma libre: Forma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orma libre: Forma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orma libre: Forma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orma libre: Forma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orma libre: Forma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orma libre: Forma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orma libre: Forma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orma libre: Forma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orma libre: Forma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orma libre: Forma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86" name="Marcador de posición del contenido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s-E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87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88" name="Marcador de posición del contenido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s-E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89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90" name="Marcador de posición del contenido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s-E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91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92" name="Marcador de posición del contenido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s-E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93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94" name="Marcador de posición del contenido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s-E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rtlCol="0" anchor="t">
            <a:noAutofit/>
          </a:bodyPr>
          <a:lstStyle>
            <a:lvl1pPr algn="l"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8" name="Forma libre: Forma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21" name="Subtítulo 47" descr="Haga clic en el icono para agregar una imagen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3" name="Marcador de posición del contenido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s-ES" sz="14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37" name="Marcador de posición de imagen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rtlCol="0" anchor="b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8" name="Subtítulo 47" descr="Haga clic en el icono para agregar una imagen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0" name="Marcador de posición del contenido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s-ES" sz="14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bre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22" name="Marcador de contenido 47" descr="Haga clic en el icono para agregar una imagen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3" name="Marcador de contenido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4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24" name="Marcador de contenido 47" descr="Haga clic en el icono para agregar una imagen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6" name="Marcador de contenido 47" descr="Haga clic en el icono para agregar una imagen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0" name="Marcador de contenido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4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28" name="Marcador de contenido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14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27" name="Forma libre: Forma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rtlCol="0" anchor="t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/>
            </a:pPr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posición de imagen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/>
            </a:pPr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/>
            </a:pPr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18" name="Marcador de contenido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es-ES" sz="15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19" name="Forma libre: Forma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20" name="Forma libre: Forma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rtlCol="0" anchor="t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rma libre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9" name="Hexágono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0" name="Hexágono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1" name="Hexágono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2" name="Hexágono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44" name="Forma libre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4" name="Hexágono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5" name="Hexágono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43" name="Forma libre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8" name="Hexágono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46" name="Forma libre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28" name="Marcador de contenido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es-ES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zh-CN" dirty="0"/>
          </a:p>
        </p:txBody>
      </p:sp>
      <p:sp>
        <p:nvSpPr>
          <p:cNvPr id="29" name="Marcador de contenido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es-ES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zh-CN" dirty="0"/>
          </a:p>
        </p:txBody>
      </p:sp>
      <p:sp>
        <p:nvSpPr>
          <p:cNvPr id="30" name="Marcador de contenido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es-ES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zh-CN" dirty="0"/>
          </a:p>
        </p:txBody>
      </p:sp>
      <p:sp>
        <p:nvSpPr>
          <p:cNvPr id="31" name="Marcador de contenido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es-ES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zh-CN" dirty="0"/>
          </a:p>
        </p:txBody>
      </p:sp>
      <p:sp>
        <p:nvSpPr>
          <p:cNvPr id="21" name="Marcador de contenido 47" descr="Haga clic en el icono para agregar una imagen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0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rtlCol="0" anchor="b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" name="Forma libre: Forma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sz="1800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sz="1800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sz="180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sz="1800" dirty="0"/>
          </a:p>
        </p:txBody>
      </p:sp>
      <p:sp>
        <p:nvSpPr>
          <p:cNvPr id="24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6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es-ES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editar el estilo de título del patrón </a:t>
            </a:r>
          </a:p>
        </p:txBody>
      </p:sp>
      <p:sp>
        <p:nvSpPr>
          <p:cNvPr id="33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es-ES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34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es-ES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35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es-ES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6" name="Forma libre: Forma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9" name="Forma libre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 rtlCol="0"/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 rtlCol="0"/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4" name="Marcador de posición del contenido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es-ES" sz="15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/>
            </a:pPr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1" name="Texto 47" descr="Haga clic en el icono para agregar una imagen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13000"/>
              </a:lnSpc>
              <a:buNone/>
              <a:defRPr lang="es-ES" sz="1800" b="1" cap="all" baseline="0">
                <a:solidFill>
                  <a:schemeClr val="accent6"/>
                </a:solidFill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 rtlCol="0">
            <a:noAutofit/>
          </a:bodyPr>
          <a:lstStyle>
            <a:lvl1pPr marL="0" indent="0" algn="ctr">
              <a:buNone/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 rtlCol="0"/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1" name="Marcador de posición del contenido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 rtlCol="0"/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editar el estilo del texto patrón</a:t>
            </a:r>
            <a:endParaRPr lang="es-ES" alt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/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/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ítulo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0" name="Marcador de posición de tabla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editar el estilo del texto patrón</a:t>
            </a:r>
            <a:endParaRPr lang="es-ES" altLang="en-US"/>
          </a:p>
        </p:txBody>
      </p:sp>
      <p:sp>
        <p:nvSpPr>
          <p:cNvPr id="9" name="Forma libre: Forma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3" name="Forma libre: Forma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rtlCol="0" anchor="b">
            <a:noAutofit/>
          </a:bodyPr>
          <a:lstStyle>
            <a:lvl1pPr>
              <a:defRPr lang="es-ES" sz="2700">
                <a:latin typeface="+mn-lt"/>
              </a:defRPr>
            </a:lvl1pPr>
          </a:lstStyle>
          <a:p>
            <a:pPr rtl="0"/>
            <a:r>
              <a:rPr lang="es-ES"/>
              <a:t>Haga clic para editar el texto</a:t>
            </a:r>
          </a:p>
        </p:txBody>
      </p:sp>
      <p:sp>
        <p:nvSpPr>
          <p:cNvPr id="11" name="subtítulo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es-ES" sz="1500" b="0">
                <a:solidFill>
                  <a:schemeClr val="accent4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4" name="Forma libre: Forma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5" name="Forma libre: Forma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sz="1600" dirty="0"/>
          </a:p>
        </p:txBody>
      </p:sp>
      <p:sp>
        <p:nvSpPr>
          <p:cNvPr id="6" name="Forma libre: Forma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8" name="Forma libre: Forma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 noProof="0"/>
              <a:t>Título de la presentación</a:t>
            </a:r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>
            <a:noAutofit/>
          </a:bodyPr>
          <a:lstStyle>
            <a:defPPr>
              <a:defRPr lang="es-ES"/>
            </a:defPPr>
          </a:lstStyle>
          <a:p>
            <a:pPr rtl="0"/>
            <a:fld id="{47FEACEE-25B4-4A2D-B147-27296E36371D}" type="slidenum">
              <a:rPr lang="es-ES" altLang="zh-CN" noProof="0" smtClean="0"/>
              <a:pPr rtl="0"/>
              <a:t>‹Nº›</a:t>
            </a:fld>
            <a:endParaRPr lang="es-E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iembros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ítulo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60" name="Marcador de posición del contenido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es-ES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zh-CN" dirty="0"/>
          </a:p>
        </p:txBody>
      </p:sp>
      <p:sp>
        <p:nvSpPr>
          <p:cNvPr id="52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53" name="Marcador de posición del contenido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4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61" name="Marcador de posición del contenido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es-ES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zh-CN" dirty="0"/>
          </a:p>
        </p:txBody>
      </p:sp>
      <p:sp>
        <p:nvSpPr>
          <p:cNvPr id="21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2" name="Marcador de posición del contenido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4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62" name="Marcador de posición del contenido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es-ES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zh-CN" dirty="0"/>
          </a:p>
        </p:txBody>
      </p:sp>
      <p:sp>
        <p:nvSpPr>
          <p:cNvPr id="19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0" name="Marcador de posición del contenido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4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63" name="Marcador de posición del contenido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es-ES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zh-CN" dirty="0"/>
          </a:p>
        </p:txBody>
      </p:sp>
      <p:sp>
        <p:nvSpPr>
          <p:cNvPr id="25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26" name="Marcador de posición del contenido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1400" b="0">
                <a:solidFill>
                  <a:schemeClr val="accent6"/>
                </a:solidFill>
                <a:latin typeface="+mn-lt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iembros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rtlCol="0" anchor="t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8" name="Marcador de posición del contenido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39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40" name="Marcador de posición del contenido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s-ES"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los estilos de texto del patrón </a:t>
            </a:r>
          </a:p>
        </p:txBody>
      </p:sp>
      <p:sp>
        <p:nvSpPr>
          <p:cNvPr id="56" name="Marcador de posición del contenido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41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42" name="Marcador de posición del contenido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48" name="Marcador de posición del contenido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43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44" name="Marcador de posición del contenido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61" name="Marcador de posición del contenido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 dirty="0"/>
          </a:p>
        </p:txBody>
      </p:sp>
      <p:sp>
        <p:nvSpPr>
          <p:cNvPr id="45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46" name="Marcador de posición del contenido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49" name="Marcador de posición del contenido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47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50" name="Marcador de posición del contenido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62" name="Marcador de posición del contenido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51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52" name="Marcador de posición del contenido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55" name="Marcador de posición del contenido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53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58" name="Marcador de posición del contenido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63" name="Marcador de posición del contenido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  <a:endParaRPr lang="es-ES" altLang="en-US"/>
          </a:p>
        </p:txBody>
      </p:sp>
      <p:sp>
        <p:nvSpPr>
          <p:cNvPr id="59" name="Marcador de posición del contenido 47" descr="Haga clic en el icono para agregar una imagen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lvl="0" rtl="0"/>
            <a:r>
              <a:rPr lang="es-ES"/>
              <a:t>Haga clic para modificar el estilo de título del patrón </a:t>
            </a:r>
          </a:p>
        </p:txBody>
      </p:sp>
      <p:sp>
        <p:nvSpPr>
          <p:cNvPr id="60" name="Marcador de posición del contenido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s-E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es-ES" sz="1000"/>
            </a:lvl2pPr>
            <a:lvl3pPr>
              <a:defRPr lang="es-ES" sz="900"/>
            </a:lvl3pPr>
            <a:lvl4pPr>
              <a:defRPr lang="es-ES" sz="800"/>
            </a:lvl4pPr>
            <a:lvl5pPr>
              <a:defRPr lang="es-ES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/>
              <a:t>Haga clic para modificar los estilos de texto del patrón 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 rtlCol="0">
            <a:noAutofit/>
          </a:bodyPr>
          <a:lstStyle>
            <a:lvl1pPr>
              <a:defRPr lang="es-ES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 rtlCol="0">
            <a:noAutofit/>
          </a:bodyPr>
          <a:lstStyle>
            <a:lvl1pPr>
              <a:defRPr lang="es-ES" b="0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l contenido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s-ES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fld id="{47FEACEE-25B4-4A2D-B147-27296E36371D}" type="slidenum">
              <a:rPr lang="es-ES" altLang="zh-CN" smtClean="0"/>
              <a:pPr rtl="0"/>
              <a:t>‹Nº›</a:t>
            </a:fld>
            <a:endParaRPr lang="es-ES" altLang="zh-CN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s-ES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b="1" kern="1200">
          <a:solidFill>
            <a:schemeClr val="accent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n.edu.pe/conexion-esan/salud-ocupacional-la-prevencion-como-clave-de-la-gestion-de-riesgo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blog.farmaconfianza.com/salud/estres-como-nos-puede-afectar/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estructura-organizacional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etective-investigation-man-police-31168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40320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: Forma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436" y="3856008"/>
            <a:ext cx="1418402" cy="171277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30" name="Marcador de posición de imagen 29" descr="Personas en una oficina hablando sobre el trabajo con un portátil&#10;">
            <a:extLst>
              <a:ext uri="{FF2B5EF4-FFF2-40B4-BE49-F238E27FC236}">
                <a16:creationId xmlns:a16="http://schemas.microsoft.com/office/drawing/2014/main" id="{18C88B4D-F554-49C2-A23C-DFE94D4C835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5" r="1875"/>
          <a:stretch/>
        </p:blipFill>
        <p:spPr>
          <a:xfrm>
            <a:off x="6742557" y="821836"/>
            <a:ext cx="4405503" cy="5066346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6" y="519581"/>
            <a:ext cx="10317193" cy="2057441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s-ES" dirty="0"/>
              <a:t>Acoso laboral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366" y="4251704"/>
            <a:ext cx="6011028" cy="760288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Sorelys M Zarate Caro</a:t>
            </a:r>
          </a:p>
          <a:p>
            <a:r>
              <a:rPr lang="es-ES" dirty="0"/>
              <a:t>Psicóloga, Especialista en Seguridad y Salud en el trabajo </a:t>
            </a:r>
          </a:p>
          <a:p>
            <a:pPr rtl="0"/>
            <a:endParaRPr lang="es-ES" dirty="0"/>
          </a:p>
        </p:txBody>
      </p:sp>
      <p:sp>
        <p:nvSpPr>
          <p:cNvPr id="10" name="Forma libre: Forma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s-ES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399809C-0188-9F0C-FF1B-56576999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5128114" cy="2277580"/>
          </a:xfrm>
        </p:spPr>
        <p:txBody>
          <a:bodyPr/>
          <a:lstStyle/>
          <a:p>
            <a:r>
              <a:rPr lang="es-CO" dirty="0"/>
              <a:t>Consecuencias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718787AE-3520-ABF3-1F3D-5E5CD7F6220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rtl="0"/>
            <a:fld id="{47FEACEE-25B4-4A2D-B147-27296E36371D}" type="slidenum">
              <a:rPr lang="es-ES" altLang="zh-CN" smtClean="0"/>
              <a:pPr rtl="0"/>
              <a:t>10</a:t>
            </a:fld>
            <a:endParaRPr lang="es-ES" altLang="zh-CN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52C7DB1-3FE3-7A49-4DB1-61A05ED2D01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467" y="1526190"/>
            <a:ext cx="3169268" cy="1669398"/>
          </a:xfrm>
        </p:spPr>
        <p:txBody>
          <a:bodyPr/>
          <a:lstStyle/>
          <a:p>
            <a:pPr marL="0" indent="0">
              <a:buNone/>
            </a:pPr>
            <a:r>
              <a:rPr sz="2000" dirty="0"/>
              <a:t>Estrés y ansiedad</a:t>
            </a:r>
          </a:p>
          <a:p>
            <a:pPr marL="0" indent="0">
              <a:buNone/>
            </a:pPr>
            <a:r>
              <a:rPr sz="2000" dirty="0"/>
              <a:t>Problemas físicos</a:t>
            </a:r>
          </a:p>
          <a:p>
            <a:pPr marL="0" indent="0">
              <a:buNone/>
            </a:pPr>
            <a:r>
              <a:rPr sz="2000" dirty="0"/>
              <a:t>Bajo rendimiento</a:t>
            </a:r>
          </a:p>
          <a:p>
            <a:pPr marL="0" indent="0">
              <a:buNone/>
            </a:pPr>
            <a:r>
              <a:rPr sz="2000" dirty="0"/>
              <a:t>Mal clima laboral</a:t>
            </a:r>
          </a:p>
        </p:txBody>
      </p:sp>
      <p:sp>
        <p:nvSpPr>
          <p:cNvPr id="14" name="Título 7">
            <a:extLst>
              <a:ext uri="{FF2B5EF4-FFF2-40B4-BE49-F238E27FC236}">
                <a16:creationId xmlns:a16="http://schemas.microsoft.com/office/drawing/2014/main" id="{7C1AAAF8-37BE-E33E-C6D5-AF926FB265FE}"/>
              </a:ext>
            </a:extLst>
          </p:cNvPr>
          <p:cNvSpPr txBox="1">
            <a:spLocks/>
          </p:cNvSpPr>
          <p:nvPr/>
        </p:nvSpPr>
        <p:spPr>
          <a:xfrm>
            <a:off x="6054838" y="705501"/>
            <a:ext cx="5128114" cy="3298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b="1" kern="1200">
                <a:solidFill>
                  <a:schemeClr val="accent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O" dirty="0"/>
              <a:t>Prevención </a:t>
            </a:r>
          </a:p>
          <a:p>
            <a:endParaRPr lang="es-CO" dirty="0">
              <a:latin typeface="Abadi" panose="020B0604020104020204" pitchFamily="34" charset="0"/>
            </a:endParaRPr>
          </a:p>
          <a:p>
            <a:r>
              <a:rPr lang="es-ES" sz="2000" b="0" dirty="0">
                <a:solidFill>
                  <a:schemeClr val="tx2"/>
                </a:solidFill>
                <a:latin typeface="Abadi" panose="020B0604020104020204" pitchFamily="34" charset="0"/>
              </a:rPr>
              <a:t>Políticas claras</a:t>
            </a:r>
          </a:p>
          <a:p>
            <a:r>
              <a:rPr lang="es-ES" sz="2000" b="0" dirty="0">
                <a:solidFill>
                  <a:schemeClr val="tx2"/>
                </a:solidFill>
                <a:latin typeface="Abadi" panose="020B0604020104020204" pitchFamily="34" charset="0"/>
              </a:rPr>
              <a:t>Normas de convivencia</a:t>
            </a:r>
          </a:p>
          <a:p>
            <a:r>
              <a:rPr lang="es-ES" sz="2000" b="0" dirty="0">
                <a:solidFill>
                  <a:schemeClr val="tx2"/>
                </a:solidFill>
                <a:latin typeface="Abadi" panose="020B0604020104020204" pitchFamily="34" charset="0"/>
              </a:rPr>
              <a:t>Capacitación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2"/>
                </a:solidFill>
                <a:latin typeface="Abadi" panose="020B0604020104020204" pitchFamily="34" charset="0"/>
              </a:rPr>
              <a:t> Trabajo en Equipo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2"/>
                </a:solidFill>
                <a:latin typeface="Abadi" panose="020B0604020104020204" pitchFamily="34" charset="0"/>
              </a:rPr>
              <a:t>Resolución de conflictos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2"/>
                </a:solidFill>
                <a:latin typeface="Abadi" panose="020B0604020104020204" pitchFamily="34" charset="0"/>
              </a:rPr>
              <a:t>Liderazgo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dirty="0">
                <a:solidFill>
                  <a:schemeClr val="tx2"/>
                </a:solidFill>
                <a:latin typeface="Abadi" panose="020B0604020104020204" pitchFamily="34" charset="0"/>
              </a:rPr>
              <a:t>Comunicación </a:t>
            </a:r>
          </a:p>
          <a:p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986600B-1E5B-F787-D1FA-18650605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1022" y="4032985"/>
            <a:ext cx="4541777" cy="25555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8AD65B4-57A4-07DB-4F93-4DE8126B2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067530"/>
            <a:ext cx="4096685" cy="27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2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5B7B8DC-4A26-77B8-7F41-2C11647A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93" y="2170144"/>
            <a:ext cx="5020311" cy="4020343"/>
          </a:xfrm>
        </p:spPr>
        <p:txBody>
          <a:bodyPr/>
          <a:lstStyle/>
          <a:p>
            <a:r>
              <a:rPr lang="es-ES" sz="1600" dirty="0"/>
              <a:t>Un jefe da retroalimentación fuerte pero respetuosa.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Un compañero te dice ‘te ves sexy hoy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Un compañero te escribe por chat: ‘me encanta cómo te ves en la oficina’”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Te excluyen de reuniones importantes sin razón</a:t>
            </a:r>
            <a:br>
              <a:rPr lang="es-ES" sz="1600" dirty="0"/>
            </a:br>
            <a:r>
              <a:rPr lang="es-ES" sz="1600" dirty="0"/>
              <a:t>Un jefe exige cumplimiento de metas claras</a:t>
            </a:r>
            <a:br>
              <a:rPr lang="es-ES" sz="1600" dirty="0"/>
            </a:br>
            <a:br>
              <a:rPr lang="es-ES" sz="1600" dirty="0"/>
            </a:br>
            <a:r>
              <a:rPr lang="es-ES" sz="1600" dirty="0"/>
              <a:t>Un compañero hace bromas constantes sobre</a:t>
            </a:r>
            <a:br>
              <a:rPr lang="es-ES" sz="1600" dirty="0"/>
            </a:br>
            <a:endParaRPr lang="es-CO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6289C3BC-18DB-202A-D7CE-5C40754D0BB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rtl="0"/>
            <a:fld id="{47FEACEE-25B4-4A2D-B147-27296E36371D}" type="slidenum">
              <a:rPr lang="es-ES" altLang="zh-CN" smtClean="0"/>
              <a:pPr rtl="0"/>
              <a:t>11</a:t>
            </a:fld>
            <a:endParaRPr lang="es-ES" altLang="zh-CN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B09DE03-CDB8-65E3-E54F-E20563AE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152" y="722376"/>
            <a:ext cx="5963412" cy="523036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E2403A7-2579-A623-FB34-BDE5EF75AFA8}"/>
              </a:ext>
            </a:extLst>
          </p:cNvPr>
          <p:cNvSpPr txBox="1"/>
          <p:nvPr/>
        </p:nvSpPr>
        <p:spPr>
          <a:xfrm>
            <a:off x="466344" y="960120"/>
            <a:ext cx="4471416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Semáforo del comportamiento </a:t>
            </a:r>
            <a:endParaRPr lang="es-CO" sz="3200" b="1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3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1EC5D-8142-0DF4-0C23-4B5D1816137D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pPr rtl="0"/>
            <a:fld id="{47FEACEE-25B4-4A2D-B147-27296E36371D}" type="slidenum">
              <a:rPr lang="es-ES" altLang="zh-CN" smtClean="0"/>
              <a:pPr rtl="0"/>
              <a:t>12</a:t>
            </a:fld>
            <a:endParaRPr lang="es-ES" altLang="zh-CN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3C622471-8BE7-7B82-F69F-1C854B5D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6B402F8-7311-403E-9F34-342B9A703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08" y="-114808"/>
            <a:ext cx="12399264" cy="68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21E73BA-53B9-C0C1-476A-00736A64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69" y="2791937"/>
            <a:ext cx="6291327" cy="148745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sz="9600" dirty="0"/>
              <a:t>Gracias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96C503-BABC-632E-06CA-12C8474920E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47FEACEE-25B4-4A2D-B147-27296E36371D}" type="slidenum">
              <a:rPr lang="es-ES" altLang="zh-CN" smtClean="0"/>
              <a:pPr rtl="0"/>
              <a:t>13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251972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A1B3B129-9B92-8137-C1BF-0CA878E5E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055" y="3705415"/>
            <a:ext cx="4592724" cy="2887409"/>
          </a:xfrm>
          <a:prstGeom prst="rect">
            <a:avLst/>
          </a:prstGeom>
        </p:spPr>
      </p:pic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34E30449-B792-503C-3413-D4281D48858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194169" y="6217920"/>
            <a:ext cx="458592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7FEACEE-25B4-4A2D-B147-27296E36371D}" type="slidenum">
              <a:rPr lang="es-ES" altLang="zh-CN" smtClean="0"/>
              <a:pPr rtl="0">
                <a:spcAft>
                  <a:spcPts val="600"/>
                </a:spcAft>
              </a:pPr>
              <a:t>2</a:t>
            </a:fld>
            <a:endParaRPr lang="es-ES" altLang="zh-CN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BFF27B-AC4F-E8D0-B4DB-F294C93082B3}"/>
              </a:ext>
            </a:extLst>
          </p:cNvPr>
          <p:cNvSpPr txBox="1"/>
          <p:nvPr/>
        </p:nvSpPr>
        <p:spPr>
          <a:xfrm>
            <a:off x="1444752" y="704088"/>
            <a:ext cx="6812280" cy="4662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r>
              <a:rPr lang="es-CO" sz="2700" b="1" dirty="0">
                <a:solidFill>
                  <a:schemeClr val="accent6"/>
                </a:solidFill>
                <a:ea typeface="+mj-ea"/>
                <a:cs typeface="+mj-cs"/>
              </a:rPr>
              <a:t>Acoso laboral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0526A6-30AC-A64B-B5FF-D6B0E3414547}"/>
              </a:ext>
            </a:extLst>
          </p:cNvPr>
          <p:cNvSpPr txBox="1"/>
          <p:nvPr/>
        </p:nvSpPr>
        <p:spPr>
          <a:xfrm>
            <a:off x="2002536" y="1609344"/>
            <a:ext cx="8193024" cy="19389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2000" dirty="0"/>
              <a:t>Conducta persistente de comportamientos y practicas inaceptables demostrables</a:t>
            </a:r>
          </a:p>
          <a:p>
            <a:r>
              <a:rPr lang="es-ES" sz="2000" dirty="0"/>
              <a:t>Genera miedo e intimidación, terror angustia por perder el trabajo además de generar desmotivación e inducir a la renuncia.</a:t>
            </a:r>
          </a:p>
          <a:p>
            <a:endParaRPr lang="es-ES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s-CO" sz="20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22" name="Marcador de pie de página 3">
            <a:extLst>
              <a:ext uri="{FF2B5EF4-FFF2-40B4-BE49-F238E27FC236}">
                <a16:creationId xmlns:a16="http://schemas.microsoft.com/office/drawing/2014/main" id="{DEFD68CE-EF5C-4046-41F5-3763D028DAE5}"/>
              </a:ext>
            </a:extLst>
          </p:cNvPr>
          <p:cNvSpPr txBox="1">
            <a:spLocks/>
          </p:cNvSpPr>
          <p:nvPr/>
        </p:nvSpPr>
        <p:spPr>
          <a:xfrm>
            <a:off x="768096" y="5129784"/>
            <a:ext cx="4114800" cy="365125"/>
          </a:xfrm>
          <a:prstGeom prst="rect">
            <a:avLst/>
          </a:prstGeom>
        </p:spPr>
        <p:txBody>
          <a:bodyPr rtlCol="0"/>
          <a:lstStyle>
            <a:defPPr rtl="0">
              <a:defRPr lang="es-ES"/>
            </a:defPPr>
            <a:lvl1pPr marL="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Conducta de única vez pero genera daño físico, psicológico o sexual.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8CB3F44-4E88-C5ED-0071-247E955C4751}"/>
              </a:ext>
            </a:extLst>
          </p:cNvPr>
          <p:cNvSpPr txBox="1"/>
          <p:nvPr/>
        </p:nvSpPr>
        <p:spPr>
          <a:xfrm>
            <a:off x="2843784" y="3374136"/>
            <a:ext cx="310896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s-CO" sz="1800" dirty="0"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ley 1010 de 2006</a:t>
            </a:r>
            <a:endParaRPr lang="es-CO" sz="1800" dirty="0">
              <a:solidFill>
                <a:prstClr val="white"/>
              </a:solidFill>
              <a:latin typeface="Posterama" panose="020B0504020200020000" pitchFamily="34" charset="0"/>
              <a:ea typeface="微软雅黑"/>
              <a:cs typeface="Posterama" panose="020B0504020200020000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D4FA3B9-644F-EC9B-F334-F7211D3C2F4A}"/>
              </a:ext>
            </a:extLst>
          </p:cNvPr>
          <p:cNvSpPr txBox="1"/>
          <p:nvPr/>
        </p:nvSpPr>
        <p:spPr>
          <a:xfrm>
            <a:off x="2959608" y="5711952"/>
            <a:ext cx="310896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b="1" dirty="0"/>
              <a:t>Resolución 2466 de 2025</a:t>
            </a:r>
            <a:r>
              <a:rPr lang="es-E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540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D88B91-5876-B99B-F620-47C29619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1" y="421800"/>
            <a:ext cx="9823998" cy="1325563"/>
          </a:xfrm>
        </p:spPr>
        <p:txBody>
          <a:bodyPr/>
          <a:lstStyle/>
          <a:p>
            <a:r>
              <a:rPr lang="es-CO" dirty="0"/>
              <a:t>Modalidades del acoso laboral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E70647-3A70-18F7-8EB8-3BD384277ADE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0485E3-D938-5707-C1E9-FF96F601E6D1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pPr rtl="0"/>
            <a:fld id="{47FEACEE-25B4-4A2D-B147-27296E36371D}" type="slidenum">
              <a:rPr lang="es-ES" altLang="zh-CN" smtClean="0"/>
              <a:pPr rtl="0"/>
              <a:t>3</a:t>
            </a:fld>
            <a:endParaRPr lang="es-ES" altLang="zh-CN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0DDAA1-CC4C-E36A-8365-8FC36AE7CCBD}"/>
              </a:ext>
            </a:extLst>
          </p:cNvPr>
          <p:cNvSpPr txBox="1"/>
          <p:nvPr/>
        </p:nvSpPr>
        <p:spPr>
          <a:xfrm>
            <a:off x="706374" y="1557820"/>
            <a:ext cx="40576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/>
              <a:t>Descendente</a:t>
            </a:r>
          </a:p>
          <a:p>
            <a:r>
              <a:rPr lang="es-CO" sz="2800" dirty="0"/>
              <a:t>Horizontal</a:t>
            </a:r>
          </a:p>
          <a:p>
            <a:r>
              <a:rPr lang="es-CO" sz="2800" dirty="0"/>
              <a:t>Ascendente</a:t>
            </a:r>
          </a:p>
          <a:p>
            <a:r>
              <a:rPr lang="es-CO" sz="2800" dirty="0"/>
              <a:t>Mixto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353EF024-34CA-F49F-8322-9290F784DCAA}"/>
              </a:ext>
            </a:extLst>
          </p:cNvPr>
          <p:cNvPicPr preferRelativeResize="0">
            <a:picLocks noGrp="1"/>
          </p:cNvPicPr>
          <p:nvPr>
            <p:ph type="pic" sz="quarter" idx="4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371" r="1778"/>
          <a:stretch>
            <a:fillRect/>
          </a:stretch>
        </p:blipFill>
        <p:spPr>
          <a:xfrm>
            <a:off x="5380522" y="1491916"/>
            <a:ext cx="6140918" cy="32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4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AA1870-134B-6C94-D93B-1F7B07B5CC62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rtl="0"/>
            <a:fld id="{47FEACEE-25B4-4A2D-B147-27296E36371D}" type="slidenum">
              <a:rPr lang="es-ES" altLang="zh-CN" noProof="0" smtClean="0"/>
              <a:pPr rtl="0"/>
              <a:t>4</a:t>
            </a:fld>
            <a:endParaRPr lang="es-ES" altLang="zh-CN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7F82DB-F8D2-C730-90B7-15707E5EB186}"/>
              </a:ext>
            </a:extLst>
          </p:cNvPr>
          <p:cNvSpPr txBox="1">
            <a:spLocks/>
          </p:cNvSpPr>
          <p:nvPr/>
        </p:nvSpPr>
        <p:spPr>
          <a:xfrm>
            <a:off x="4736592" y="585179"/>
            <a:ext cx="4663439" cy="6309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700" b="1" kern="120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Tipos de acoso Laboral</a:t>
            </a:r>
            <a:endParaRPr lang="en-US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771DAED-C80F-5F16-5144-DB362D41A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325191"/>
              </p:ext>
            </p:extLst>
          </p:nvPr>
        </p:nvGraphicFramePr>
        <p:xfrm>
          <a:off x="2276856" y="1746504"/>
          <a:ext cx="9314797" cy="324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74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458C3744-AFEA-4384-C582-8BAFC74AC74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/>
          <a:srcRect l="11919" r="11919"/>
          <a:stretch>
            <a:fillRect/>
          </a:stretch>
        </p:blipFill>
        <p:spPr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F5E13E-2C9F-CFC6-FAB6-F50A0E38221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3730" y="1268872"/>
            <a:ext cx="7309838" cy="3641456"/>
          </a:xfrm>
        </p:spPr>
        <p:txBody>
          <a:bodyPr/>
          <a:lstStyle/>
          <a:p>
            <a:r>
              <a:rPr lang="es-ES" dirty="0"/>
              <a:t>una conducta intimidatoria de naturaleza sexual que puede ser física, verbal o ambas y que vulnera la dignidad de las personas que lo sufren en el ámbito laboral.</a:t>
            </a:r>
          </a:p>
          <a:p>
            <a:r>
              <a:rPr lang="es-ES" dirty="0"/>
              <a:t>Es un delito y debe ser tratado como tal, según el código penal puede tener prisión de 1 a 3 años</a:t>
            </a:r>
          </a:p>
          <a:p>
            <a:r>
              <a:rPr lang="es-ES" dirty="0"/>
              <a:t>Se denuncia fiscalía, URI, Oficina del Ministerio del trabajo</a:t>
            </a:r>
          </a:p>
          <a:p>
            <a:r>
              <a:rPr lang="es-ES" dirty="0"/>
              <a:t>Comentarios ofensivos e insinuantes que provoquen en la persona un malestar de incomodidad. </a:t>
            </a:r>
          </a:p>
          <a:p>
            <a:r>
              <a:rPr lang="es-ES" dirty="0"/>
              <a:t>Contenido sexual ofensivo siendo divulgado ante el público sin un consentimiento por parte de la persona.</a:t>
            </a:r>
          </a:p>
          <a:p>
            <a:r>
              <a:rPr lang="es-ES" dirty="0"/>
              <a:t>Aquellas manifestaciones físicas como caricias, besos, mensajes con un contenido sexual, intimidaciones dentro y fuera del establecimiento donde se presentan las labores. </a:t>
            </a:r>
          </a:p>
          <a:p>
            <a:r>
              <a:rPr lang="es-ES" dirty="0"/>
              <a:t>Obligar a las personas a desempeñar sus funciones o cumplir sus obligaciones fuera de los horarios normales con alguna finalidad sexual, inventiva o represiva de comportamientos.</a:t>
            </a:r>
          </a:p>
          <a:p>
            <a:endParaRPr lang="es-CO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9F9475E-8923-76B0-9224-6446FC2A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9" y="357792"/>
            <a:ext cx="9823998" cy="1325563"/>
          </a:xfrm>
        </p:spPr>
        <p:txBody>
          <a:bodyPr/>
          <a:lstStyle/>
          <a:p>
            <a:r>
              <a:rPr lang="es-CO" dirty="0"/>
              <a:t>Acoso Sexual laboral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B3BEF-E314-AF86-AAE7-7B4C11B34997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>
          <a:xfrm>
            <a:off x="960120" y="6199632"/>
            <a:ext cx="4114800" cy="365125"/>
          </a:xfrm>
        </p:spPr>
        <p:txBody>
          <a:bodyPr/>
          <a:lstStyle/>
          <a:p>
            <a:pPr rtl="0"/>
            <a:r>
              <a:rPr lang="es-ES" dirty="0"/>
              <a:t>Ley 2365 del 2024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34AF26-C6AA-2503-B2F2-CFD739A4C25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pPr rtl="0"/>
            <a:fld id="{47FEACEE-25B4-4A2D-B147-27296E36371D}" type="slidenum">
              <a:rPr lang="es-ES" altLang="zh-CN" smtClean="0"/>
              <a:pPr rtl="0"/>
              <a:t>5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248425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7DD29-1994-3090-E504-102B80E0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19" y="365723"/>
            <a:ext cx="4518122" cy="1688906"/>
          </a:xfrm>
        </p:spPr>
        <p:txBody>
          <a:bodyPr/>
          <a:lstStyle/>
          <a:p>
            <a:r>
              <a:rPr lang="es-CO" sz="4000" dirty="0"/>
              <a:t>¿Es o no es acoso?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D374EF-CED5-DFAD-1448-2E0548527A7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041989-2F49-A5FC-D733-2A70E27524C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rtl="0"/>
            <a:fld id="{47FEACEE-25B4-4A2D-B147-27296E36371D}" type="slidenum">
              <a:rPr lang="es-ES" altLang="zh-CN" noProof="0" smtClean="0"/>
              <a:pPr rtl="0"/>
              <a:t>6</a:t>
            </a:fld>
            <a:endParaRPr lang="es-ES" altLang="zh-CN" noProof="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207CB67-D160-F90C-269D-B1922ACB0B13}"/>
              </a:ext>
            </a:extLst>
          </p:cNvPr>
          <p:cNvSpPr>
            <a:spLocks noGrp="1" noChangeArrowheads="1"/>
          </p:cNvSpPr>
          <p:nvPr>
            <p:ph type="body" sz="quarter" idx="29"/>
          </p:nvPr>
        </p:nvSpPr>
        <p:spPr bwMode="auto">
          <a:xfrm>
            <a:off x="5135879" y="2593796"/>
            <a:ext cx="679224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 jefe me exige resultados altos”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“Mi jefe me ridiculiza frente a otros”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“Un compañero me dice ‘qué linda te ves hoy’”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“Un compañero insiste en salir conmigo aunque ya dije que no”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794C14-C986-8E09-EE94-84F36293B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066" y="407376"/>
            <a:ext cx="4415790" cy="62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FCCC-BDEA-5AD6-636A-629B51BD3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025604-8F73-AA80-72AD-F7B1BD25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765"/>
            <a:ext cx="12106656" cy="591609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8349D532-05A5-D6EB-4BF8-29E8404F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131" y="302928"/>
            <a:ext cx="8626573" cy="1325563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Que No es  Acoso Laboral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37FDE2-A4A8-E067-C8AB-56AAD3FF5E16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47FEACEE-25B4-4A2D-B147-27296E36371D}" type="slidenum">
              <a:rPr lang="es-ES" altLang="zh-CN" smtClean="0"/>
              <a:pPr rtl="0"/>
              <a:t>7</a:t>
            </a:fld>
            <a:endParaRPr lang="es-ES" altLang="zh-CN" dirty="0"/>
          </a:p>
        </p:txBody>
      </p:sp>
    </p:spTree>
    <p:extLst>
      <p:ext uri="{BB962C8B-B14F-4D97-AF65-F5344CB8AC3E}">
        <p14:creationId xmlns:p14="http://schemas.microsoft.com/office/powerpoint/2010/main" val="5402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A4E1A-E84B-2013-EAF3-6F9CE3B4EC52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68E62-A0E8-092A-5184-A82FF1A42791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pPr rtl="0"/>
            <a:fld id="{47FEACEE-25B4-4A2D-B147-27296E36371D}" type="slidenum">
              <a:rPr lang="es-ES" altLang="zh-CN" smtClean="0"/>
              <a:pPr rtl="0"/>
              <a:t>8</a:t>
            </a:fld>
            <a:endParaRPr lang="es-ES" altLang="zh-CN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41BE3BF-E05E-1FFF-27EE-2081659A1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000964"/>
              </p:ext>
            </p:extLst>
          </p:nvPr>
        </p:nvGraphicFramePr>
        <p:xfrm>
          <a:off x="2077452" y="102268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64D27E7-BEC9-441B-3C82-0A4E82E8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CO" dirty="0"/>
              <a:t>El acoso laboral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53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96972-6E45-01DF-348C-2C920DBCB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39FE4F54-11E0-6844-699E-1E4CB679C8F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099" r="5099"/>
          <a:stretch>
            <a:fillRect/>
          </a:stretch>
        </p:blipFill>
        <p:spPr>
          <a:xfrm>
            <a:off x="7438293" y="803468"/>
            <a:ext cx="4248873" cy="4731130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E5E6082-1083-4969-951A-DA8B1A03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27" y="568104"/>
            <a:ext cx="9823998" cy="1325563"/>
          </a:xfrm>
        </p:spPr>
        <p:txBody>
          <a:bodyPr/>
          <a:lstStyle/>
          <a:p>
            <a:r>
              <a:rPr lang="es-CO" dirty="0"/>
              <a:t>¿Si hoy fueras victima que harías?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D2FDE-4665-A756-1C2E-5EBA552949A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pPr rtl="0"/>
            <a:fld id="{47FEACEE-25B4-4A2D-B147-27296E36371D}" type="slidenum">
              <a:rPr lang="es-ES" altLang="zh-CN" smtClean="0"/>
              <a:pPr rtl="0"/>
              <a:t>9</a:t>
            </a:fld>
            <a:endParaRPr lang="es-ES" altLang="zh-CN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7E1A51-D83C-3AF9-1CC2-07943D362F0C}"/>
              </a:ext>
            </a:extLst>
          </p:cNvPr>
          <p:cNvSpPr txBox="1"/>
          <p:nvPr/>
        </p:nvSpPr>
        <p:spPr>
          <a:xfrm>
            <a:off x="560070" y="497255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Comité </a:t>
            </a:r>
            <a:r>
              <a:rPr lang="es-CO"/>
              <a:t>de convivencia, </a:t>
            </a:r>
            <a:endParaRPr lang="es-CO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7C9916BD-9A1B-D1ED-AF24-EDC88934DD25}"/>
              </a:ext>
            </a:extLst>
          </p:cNvPr>
          <p:cNvSpPr txBox="1">
            <a:spLocks/>
          </p:cNvSpPr>
          <p:nvPr/>
        </p:nvSpPr>
        <p:spPr>
          <a:xfrm>
            <a:off x="157763" y="3244248"/>
            <a:ext cx="982399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b="1" kern="1200">
                <a:solidFill>
                  <a:schemeClr val="accent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O" dirty="0"/>
              <a:t>¿Qué podemos hacer para evitar estas situaciones 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7DC371-6F3B-1D5D-F333-152B89E6CD61}"/>
              </a:ext>
            </a:extLst>
          </p:cNvPr>
          <p:cNvSpPr txBox="1"/>
          <p:nvPr/>
        </p:nvSpPr>
        <p:spPr>
          <a:xfrm>
            <a:off x="1032510" y="229031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Denunciar, enfrentar, renunciar, apoyo al comité, red de apoyo</a:t>
            </a:r>
          </a:p>
        </p:txBody>
      </p:sp>
    </p:spTree>
    <p:extLst>
      <p:ext uri="{BB962C8B-B14F-4D97-AF65-F5344CB8AC3E}">
        <p14:creationId xmlns:p14="http://schemas.microsoft.com/office/powerpoint/2010/main" val="12591807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71627983_TF00951641_Win32" id="{463890D5-E9AC-4A9F-9395-AD7AEB362824}" vid="{ACBEAE8C-66C0-4563-A396-AC17662042D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AD9BE2-6B3D-4616-B044-300A8177DEA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4CFA8B0-C7B8-4655-A378-2962C0479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hexágono clara</Template>
  <TotalTime>2029</TotalTime>
  <Words>478</Words>
  <Application>Microsoft Office PowerPoint</Application>
  <PresentationFormat>Panorámica</PresentationFormat>
  <Paragraphs>81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Abadi</vt:lpstr>
      <vt:lpstr>Arial</vt:lpstr>
      <vt:lpstr>Arial Black</vt:lpstr>
      <vt:lpstr>Calibri</vt:lpstr>
      <vt:lpstr>Posterama</vt:lpstr>
      <vt:lpstr>Posterama Text SemiBold</vt:lpstr>
      <vt:lpstr>Personalizar​</vt:lpstr>
      <vt:lpstr>Acoso laboral</vt:lpstr>
      <vt:lpstr>Presentación de PowerPoint</vt:lpstr>
      <vt:lpstr>Modalidades del acoso laboral</vt:lpstr>
      <vt:lpstr>Presentación de PowerPoint</vt:lpstr>
      <vt:lpstr>Acoso Sexual laboral</vt:lpstr>
      <vt:lpstr>¿Es o no es acoso?</vt:lpstr>
      <vt:lpstr>Que No es  Acoso Laboral</vt:lpstr>
      <vt:lpstr>El acoso laboral</vt:lpstr>
      <vt:lpstr>¿Si hoy fueras victima que harías?</vt:lpstr>
      <vt:lpstr>Consecuencias</vt:lpstr>
      <vt:lpstr>Un jefe da retroalimentación fuerte pero respetuosa.  Un compañero te dice ‘te ves sexy hoy  Un compañero te escribe por chat: ‘me encanta cómo te ves en la oficina’”  Te excluyen de reuniones importantes sin razón Un jefe exige cumplimiento de metas claras  Un compañero hace bromas constantes sobre 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 IEA</dc:creator>
  <cp:lastModifiedBy>Admin IEA</cp:lastModifiedBy>
  <cp:revision>3</cp:revision>
  <dcterms:created xsi:type="dcterms:W3CDTF">2026-04-08T23:43:58Z</dcterms:created>
  <dcterms:modified xsi:type="dcterms:W3CDTF">2026-04-24T14:25:11Z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